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1008" r:id="rId2"/>
    <p:sldId id="258" r:id="rId3"/>
    <p:sldId id="263" r:id="rId4"/>
    <p:sldId id="265" r:id="rId5"/>
    <p:sldId id="621" r:id="rId6"/>
    <p:sldId id="791" r:id="rId7"/>
    <p:sldId id="399" r:id="rId8"/>
    <p:sldId id="276" r:id="rId9"/>
    <p:sldId id="790" r:id="rId10"/>
    <p:sldId id="947" r:id="rId11"/>
    <p:sldId id="698" r:id="rId12"/>
    <p:sldId id="437" r:id="rId13"/>
    <p:sldId id="438" r:id="rId14"/>
    <p:sldId id="439" r:id="rId15"/>
    <p:sldId id="440" r:id="rId16"/>
    <p:sldId id="100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8090D46A-BF8A-4697-9053-FD36825BE38A}">
          <p14:sldIdLst>
            <p14:sldId id="1008"/>
            <p14:sldId id="258"/>
          </p14:sldIdLst>
        </p14:section>
        <p14:section name="PM² Overview" id="{DDEF4BCF-DD69-40BC-A0CF-BDE83478D3B1}">
          <p14:sldIdLst>
            <p14:sldId id="263"/>
            <p14:sldId id="265"/>
            <p14:sldId id="621"/>
            <p14:sldId id="791"/>
            <p14:sldId id="399"/>
            <p14:sldId id="276"/>
            <p14:sldId id="790"/>
          </p14:sldIdLst>
        </p14:section>
        <p14:section name="PM² Governance" id="{0834B730-3B7E-8643-B038-BEF921A1A0D9}">
          <p14:sldIdLst>
            <p14:sldId id="947"/>
            <p14:sldId id="698"/>
          </p14:sldIdLst>
        </p14:section>
        <p14:section name="Appendix Slides" id="{81823F04-6BF0-4545-A1B3-AB2DD8DE6E3E}">
          <p14:sldIdLst>
            <p14:sldId id="437"/>
            <p14:sldId id="438"/>
            <p14:sldId id="439"/>
            <p14:sldId id="440"/>
            <p14:sldId id="10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433"/>
    <a:srgbClr val="C13F44"/>
    <a:srgbClr val="993937"/>
    <a:srgbClr val="F89C20"/>
    <a:srgbClr val="57BFC4"/>
    <a:srgbClr val="58BFC4"/>
    <a:srgbClr val="8BB33F"/>
    <a:srgbClr val="E6D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CE4FA-1898-4B7D-9ADA-D73ED336B4F1}" v="55" dt="2020-06-03T10:22:40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2792" autoAdjust="0"/>
  </p:normalViewPr>
  <p:slideViewPr>
    <p:cSldViewPr>
      <p:cViewPr varScale="1">
        <p:scale>
          <a:sx n="127" d="100"/>
          <a:sy n="127" d="100"/>
        </p:scale>
        <p:origin x="132" y="5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 Hradil" userId="c9418f38272272cb" providerId="LiveId" clId="{15D65C6E-6C3B-4DA0-98ED-47CCABE4F99F}"/>
    <pc:docChg chg="modSld">
      <pc:chgData name="Viktor Hradil" userId="c9418f38272272cb" providerId="LiveId" clId="{15D65C6E-6C3B-4DA0-98ED-47CCABE4F99F}" dt="2020-06-03T16:40:29.439" v="2" actId="20577"/>
      <pc:docMkLst>
        <pc:docMk/>
      </pc:docMkLst>
      <pc:sldChg chg="modSp mod">
        <pc:chgData name="Viktor Hradil" userId="c9418f38272272cb" providerId="LiveId" clId="{15D65C6E-6C3B-4DA0-98ED-47CCABE4F99F}" dt="2020-06-03T16:40:29.439" v="2" actId="20577"/>
        <pc:sldMkLst>
          <pc:docMk/>
          <pc:sldMk cId="1773996963" sldId="791"/>
        </pc:sldMkLst>
        <pc:spChg chg="mod">
          <ac:chgData name="Viktor Hradil" userId="c9418f38272272cb" providerId="LiveId" clId="{15D65C6E-6C3B-4DA0-98ED-47CCABE4F99F}" dt="2020-06-03T16:40:29.439" v="2" actId="20577"/>
          <ac:spMkLst>
            <pc:docMk/>
            <pc:sldMk cId="1773996963" sldId="791"/>
            <ac:spMk id="20" creationId="{00000000-0000-0000-0000-000000000000}"/>
          </ac:spMkLst>
        </pc:spChg>
        <pc:grpChg chg="mod">
          <ac:chgData name="Viktor Hradil" userId="c9418f38272272cb" providerId="LiveId" clId="{15D65C6E-6C3B-4DA0-98ED-47CCABE4F99F}" dt="2020-06-03T16:40:25.569" v="1" actId="1076"/>
          <ac:grpSpMkLst>
            <pc:docMk/>
            <pc:sldMk cId="1773996963" sldId="791"/>
            <ac:grpSpMk id="52" creationId="{00000000-0000-0000-0000-000000000000}"/>
          </ac:grpSpMkLst>
        </pc:grpChg>
        <pc:picChg chg="mod">
          <ac:chgData name="Viktor Hradil" userId="c9418f38272272cb" providerId="LiveId" clId="{15D65C6E-6C3B-4DA0-98ED-47CCABE4F99F}" dt="2020-06-03T16:40:25.569" v="1" actId="1076"/>
          <ac:picMkLst>
            <pc:docMk/>
            <pc:sldMk cId="1773996963" sldId="791"/>
            <ac:picMk id="34" creationId="{00000000-0000-0000-0000-000000000000}"/>
          </ac:picMkLst>
        </pc:picChg>
      </pc:sldChg>
    </pc:docChg>
  </pc:docChgLst>
  <pc:docChgLst>
    <pc:chgData name="Viktor Hradil" userId="c9418f38272272cb" providerId="LiveId" clId="{AF2CE4FA-1898-4B7D-9ADA-D73ED336B4F1}"/>
    <pc:docChg chg="undo custSel addSld modSld sldOrd">
      <pc:chgData name="Viktor Hradil" userId="c9418f38272272cb" providerId="LiveId" clId="{AF2CE4FA-1898-4B7D-9ADA-D73ED336B4F1}" dt="2020-06-03T10:24:36.343" v="440"/>
      <pc:docMkLst>
        <pc:docMk/>
      </pc:docMkLst>
      <pc:sldChg chg="addSp delSp modSp mod">
        <pc:chgData name="Viktor Hradil" userId="c9418f38272272cb" providerId="LiveId" clId="{AF2CE4FA-1898-4B7D-9ADA-D73ED336B4F1}" dt="2020-06-03T09:45:47.071" v="93" actId="14100"/>
        <pc:sldMkLst>
          <pc:docMk/>
          <pc:sldMk cId="713408927" sldId="263"/>
        </pc:sldMkLst>
        <pc:spChg chg="add del mod">
          <ac:chgData name="Viktor Hradil" userId="c9418f38272272cb" providerId="LiveId" clId="{AF2CE4FA-1898-4B7D-9ADA-D73ED336B4F1}" dt="2020-06-03T09:44:41.409" v="77"/>
          <ac:spMkLst>
            <pc:docMk/>
            <pc:sldMk cId="713408927" sldId="263"/>
            <ac:spMk id="10" creationId="{CF3853BD-D992-4C8E-BA84-A695127187CE}"/>
          </ac:spMkLst>
        </pc:spChg>
        <pc:spChg chg="add del mod">
          <ac:chgData name="Viktor Hradil" userId="c9418f38272272cb" providerId="LiveId" clId="{AF2CE4FA-1898-4B7D-9ADA-D73ED336B4F1}" dt="2020-06-03T09:44:41.409" v="77"/>
          <ac:spMkLst>
            <pc:docMk/>
            <pc:sldMk cId="713408927" sldId="263"/>
            <ac:spMk id="11" creationId="{07BD2B9A-9AF6-4456-B024-A292C13147C2}"/>
          </ac:spMkLst>
        </pc:spChg>
        <pc:spChg chg="add del mod">
          <ac:chgData name="Viktor Hradil" userId="c9418f38272272cb" providerId="LiveId" clId="{AF2CE4FA-1898-4B7D-9ADA-D73ED336B4F1}" dt="2020-06-03T09:44:41.409" v="77"/>
          <ac:spMkLst>
            <pc:docMk/>
            <pc:sldMk cId="713408927" sldId="263"/>
            <ac:spMk id="12" creationId="{D99CC3CF-C582-4D85-90F8-F8F7E219639C}"/>
          </ac:spMkLst>
        </pc:spChg>
        <pc:spChg chg="add del mod">
          <ac:chgData name="Viktor Hradil" userId="c9418f38272272cb" providerId="LiveId" clId="{AF2CE4FA-1898-4B7D-9ADA-D73ED336B4F1}" dt="2020-06-03T09:44:41.409" v="77"/>
          <ac:spMkLst>
            <pc:docMk/>
            <pc:sldMk cId="713408927" sldId="263"/>
            <ac:spMk id="13" creationId="{C22C4D49-E766-41E2-B9CE-22F22B584C7E}"/>
          </ac:spMkLst>
        </pc:spChg>
        <pc:spChg chg="add del mod">
          <ac:chgData name="Viktor Hradil" userId="c9418f38272272cb" providerId="LiveId" clId="{AF2CE4FA-1898-4B7D-9ADA-D73ED336B4F1}" dt="2020-06-03T09:44:41.409" v="77"/>
          <ac:spMkLst>
            <pc:docMk/>
            <pc:sldMk cId="713408927" sldId="263"/>
            <ac:spMk id="14" creationId="{F4970A72-E96E-4CAD-AFD2-467B2BE86B45}"/>
          </ac:spMkLst>
        </pc:spChg>
        <pc:spChg chg="add del mod">
          <ac:chgData name="Viktor Hradil" userId="c9418f38272272cb" providerId="LiveId" clId="{AF2CE4FA-1898-4B7D-9ADA-D73ED336B4F1}" dt="2020-06-03T09:44:41.409" v="77"/>
          <ac:spMkLst>
            <pc:docMk/>
            <pc:sldMk cId="713408927" sldId="263"/>
            <ac:spMk id="15" creationId="{5A860345-E324-4A4B-A98C-8536A92ECF05}"/>
          </ac:spMkLst>
        </pc:spChg>
        <pc:spChg chg="add del mod">
          <ac:chgData name="Viktor Hradil" userId="c9418f38272272cb" providerId="LiveId" clId="{AF2CE4FA-1898-4B7D-9ADA-D73ED336B4F1}" dt="2020-06-03T09:44:41.409" v="77"/>
          <ac:spMkLst>
            <pc:docMk/>
            <pc:sldMk cId="713408927" sldId="263"/>
            <ac:spMk id="16" creationId="{A22F141E-BD10-4F1C-90BC-EBDCFBB6EF73}"/>
          </ac:spMkLst>
        </pc:spChg>
        <pc:spChg chg="add del mod">
          <ac:chgData name="Viktor Hradil" userId="c9418f38272272cb" providerId="LiveId" clId="{AF2CE4FA-1898-4B7D-9ADA-D73ED336B4F1}" dt="2020-06-03T09:44:41.409" v="77"/>
          <ac:spMkLst>
            <pc:docMk/>
            <pc:sldMk cId="713408927" sldId="263"/>
            <ac:spMk id="17" creationId="{98455865-5776-4DF1-940D-7B36F3B37A77}"/>
          </ac:spMkLst>
        </pc:spChg>
        <pc:spChg chg="add del mod">
          <ac:chgData name="Viktor Hradil" userId="c9418f38272272cb" providerId="LiveId" clId="{AF2CE4FA-1898-4B7D-9ADA-D73ED336B4F1}" dt="2020-06-03T09:45:22.553" v="81"/>
          <ac:spMkLst>
            <pc:docMk/>
            <pc:sldMk cId="713408927" sldId="263"/>
            <ac:spMk id="19" creationId="{D518A44A-0BA5-4A69-A414-33F6262CF45D}"/>
          </ac:spMkLst>
        </pc:spChg>
        <pc:spChg chg="add del mod">
          <ac:chgData name="Viktor Hradil" userId="c9418f38272272cb" providerId="LiveId" clId="{AF2CE4FA-1898-4B7D-9ADA-D73ED336B4F1}" dt="2020-06-03T09:45:22.553" v="81"/>
          <ac:spMkLst>
            <pc:docMk/>
            <pc:sldMk cId="713408927" sldId="263"/>
            <ac:spMk id="20" creationId="{3DCE1CFF-D69F-435A-BEF7-6AA4DE3AAFFC}"/>
          </ac:spMkLst>
        </pc:spChg>
        <pc:spChg chg="add del mod">
          <ac:chgData name="Viktor Hradil" userId="c9418f38272272cb" providerId="LiveId" clId="{AF2CE4FA-1898-4B7D-9ADA-D73ED336B4F1}" dt="2020-06-03T09:45:22.553" v="81"/>
          <ac:spMkLst>
            <pc:docMk/>
            <pc:sldMk cId="713408927" sldId="263"/>
            <ac:spMk id="21" creationId="{9B08EE20-BB67-4F25-BB3A-EFF6AACA6E5E}"/>
          </ac:spMkLst>
        </pc:spChg>
        <pc:spChg chg="add del mod">
          <ac:chgData name="Viktor Hradil" userId="c9418f38272272cb" providerId="LiveId" clId="{AF2CE4FA-1898-4B7D-9ADA-D73ED336B4F1}" dt="2020-06-03T09:45:22.553" v="81"/>
          <ac:spMkLst>
            <pc:docMk/>
            <pc:sldMk cId="713408927" sldId="263"/>
            <ac:spMk id="22" creationId="{71992DFC-75E1-4AC3-A339-F0786C015354}"/>
          </ac:spMkLst>
        </pc:spChg>
        <pc:spChg chg="add del mod">
          <ac:chgData name="Viktor Hradil" userId="c9418f38272272cb" providerId="LiveId" clId="{AF2CE4FA-1898-4B7D-9ADA-D73ED336B4F1}" dt="2020-06-03T09:45:22.553" v="81"/>
          <ac:spMkLst>
            <pc:docMk/>
            <pc:sldMk cId="713408927" sldId="263"/>
            <ac:spMk id="23" creationId="{5AD6218D-E5B5-4D89-B1AE-A037B18CC1D2}"/>
          </ac:spMkLst>
        </pc:spChg>
        <pc:spChg chg="add del mod">
          <ac:chgData name="Viktor Hradil" userId="c9418f38272272cb" providerId="LiveId" clId="{AF2CE4FA-1898-4B7D-9ADA-D73ED336B4F1}" dt="2020-06-03T09:45:22.553" v="81"/>
          <ac:spMkLst>
            <pc:docMk/>
            <pc:sldMk cId="713408927" sldId="263"/>
            <ac:spMk id="24" creationId="{35BC0FF2-84EF-47FD-9629-A668217C6E0B}"/>
          </ac:spMkLst>
        </pc:spChg>
        <pc:spChg chg="add del mod">
          <ac:chgData name="Viktor Hradil" userId="c9418f38272272cb" providerId="LiveId" clId="{AF2CE4FA-1898-4B7D-9ADA-D73ED336B4F1}" dt="2020-06-03T09:45:22.553" v="81"/>
          <ac:spMkLst>
            <pc:docMk/>
            <pc:sldMk cId="713408927" sldId="263"/>
            <ac:spMk id="25" creationId="{0C948C76-3497-4283-9CB7-C599FA52FE48}"/>
          </ac:spMkLst>
        </pc:spChg>
        <pc:spChg chg="add del mod">
          <ac:chgData name="Viktor Hradil" userId="c9418f38272272cb" providerId="LiveId" clId="{AF2CE4FA-1898-4B7D-9ADA-D73ED336B4F1}" dt="2020-06-03T09:45:22.553" v="81"/>
          <ac:spMkLst>
            <pc:docMk/>
            <pc:sldMk cId="713408927" sldId="263"/>
            <ac:spMk id="26" creationId="{6C4DC5D3-C690-4498-90DD-9660C6DFD7AA}"/>
          </ac:spMkLst>
        </pc:spChg>
        <pc:picChg chg="add mod">
          <ac:chgData name="Viktor Hradil" userId="c9418f38272272cb" providerId="LiveId" clId="{AF2CE4FA-1898-4B7D-9ADA-D73ED336B4F1}" dt="2020-06-03T09:45:47.071" v="93" actId="14100"/>
          <ac:picMkLst>
            <pc:docMk/>
            <pc:sldMk cId="713408927" sldId="263"/>
            <ac:picMk id="2" creationId="{A133D037-0999-43D8-9714-1DE250DEE9E7}"/>
          </ac:picMkLst>
        </pc:picChg>
        <pc:picChg chg="del">
          <ac:chgData name="Viktor Hradil" userId="c9418f38272272cb" providerId="LiveId" clId="{AF2CE4FA-1898-4B7D-9ADA-D73ED336B4F1}" dt="2020-06-03T09:43:53.866" v="75" actId="478"/>
          <ac:picMkLst>
            <pc:docMk/>
            <pc:sldMk cId="713408927" sldId="263"/>
            <ac:picMk id="4" creationId="{00000000-0000-0000-0000-000000000000}"/>
          </ac:picMkLst>
        </pc:picChg>
        <pc:picChg chg="add del mod">
          <ac:chgData name="Viktor Hradil" userId="c9418f38272272cb" providerId="LiveId" clId="{AF2CE4FA-1898-4B7D-9ADA-D73ED336B4F1}" dt="2020-06-03T09:45:22.553" v="81"/>
          <ac:picMkLst>
            <pc:docMk/>
            <pc:sldMk cId="713408927" sldId="263"/>
            <ac:picMk id="18" creationId="{3F54F22D-0147-4B0D-893F-6BC34A4FEF35}"/>
          </ac:picMkLst>
        </pc:picChg>
      </pc:sldChg>
      <pc:sldChg chg="ord">
        <pc:chgData name="Viktor Hradil" userId="c9418f38272272cb" providerId="LiveId" clId="{AF2CE4FA-1898-4B7D-9ADA-D73ED336B4F1}" dt="2020-06-03T10:24:36.343" v="440"/>
        <pc:sldMkLst>
          <pc:docMk/>
          <pc:sldMk cId="658805554" sldId="276"/>
        </pc:sldMkLst>
      </pc:sldChg>
      <pc:sldChg chg="addSp delSp modSp mod">
        <pc:chgData name="Viktor Hradil" userId="c9418f38272272cb" providerId="LiveId" clId="{AF2CE4FA-1898-4B7D-9ADA-D73ED336B4F1}" dt="2020-06-03T10:09:17.970" v="356" actId="6549"/>
        <pc:sldMkLst>
          <pc:docMk/>
          <pc:sldMk cId="2911851596" sldId="437"/>
        </pc:sldMkLst>
        <pc:spChg chg="mod">
          <ac:chgData name="Viktor Hradil" userId="c9418f38272272cb" providerId="LiveId" clId="{AF2CE4FA-1898-4B7D-9ADA-D73ED336B4F1}" dt="2020-06-03T10:09:17.970" v="356" actId="6549"/>
          <ac:spMkLst>
            <pc:docMk/>
            <pc:sldMk cId="2911851596" sldId="437"/>
            <ac:spMk id="4" creationId="{00000000-0000-0000-0000-000000000000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7" creationId="{BE79935B-A7AA-48B5-B9D5-230C96892AF3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8" creationId="{8AE98DA5-5827-4F00-9642-85414E2AD9D6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9" creationId="{8C4316B6-9062-45C8-9716-B76FAF7F76D7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0" creationId="{62C5FBFE-5301-494E-B9D2-E55E8E51C5AA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1" creationId="{67AD75D2-243E-48F1-9B78-507041BFB0AF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2" creationId="{553C3A73-022A-4EB8-ACCC-3B649D9283A1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3" creationId="{DDBF83AB-4F6E-4DF8-BCE9-B61AC4F8808F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4" creationId="{8FA8EBB3-5E90-4B60-890B-DF24A17A177D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5" creationId="{DBEE7BE7-978A-48D1-9E39-F4712DC2BA82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6" creationId="{86201C51-388A-489B-B3ED-55DC795B3659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7" creationId="{938C947E-3832-447B-B851-73A2B43A707C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18" creationId="{BA71DC7A-86C6-4A38-B3EB-52ABC093493F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20" creationId="{E597ABDC-5B69-4118-A673-B03ACD45A71E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22" creationId="{F3EB7DF3-58F2-4157-B346-06DDD79191E1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23" creationId="{87CFDFD0-0EB3-4257-A975-0F2A0B9AA098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25" creationId="{0680698D-FA7E-4CE2-946D-A28627DFDEBC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26" creationId="{B5F6B0E7-F2D9-4474-8EAE-F4E6214E98D4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27" creationId="{6B37F26A-0DF2-4802-8A15-ABBBD1E54524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28" creationId="{93926DFA-9CD2-40E3-863D-5BA5FE5CF2B1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29" creationId="{4686A4CE-DF67-45B2-9170-BFD4FA18D0B9}"/>
          </ac:spMkLst>
        </pc:spChg>
        <pc:spChg chg="mod">
          <ac:chgData name="Viktor Hradil" userId="c9418f38272272cb" providerId="LiveId" clId="{AF2CE4FA-1898-4B7D-9ADA-D73ED336B4F1}" dt="2020-06-03T09:54:32.134" v="170" actId="14100"/>
          <ac:spMkLst>
            <pc:docMk/>
            <pc:sldMk cId="2911851596" sldId="437"/>
            <ac:spMk id="30" creationId="{837EF705-3B37-494C-8E10-C211D1C2A900}"/>
          </ac:spMkLst>
        </pc:spChg>
        <pc:grpChg chg="add del mod">
          <ac:chgData name="Viktor Hradil" userId="c9418f38272272cb" providerId="LiveId" clId="{AF2CE4FA-1898-4B7D-9ADA-D73ED336B4F1}" dt="2020-06-03T09:54:35.735" v="171"/>
          <ac:grpSpMkLst>
            <pc:docMk/>
            <pc:sldMk cId="2911851596" sldId="437"/>
            <ac:grpSpMk id="6" creationId="{54650292-5E54-4BD8-A661-B529DE12365A}"/>
          </ac:grpSpMkLst>
        </pc:grpChg>
        <pc:grpChg chg="mod">
          <ac:chgData name="Viktor Hradil" userId="c9418f38272272cb" providerId="LiveId" clId="{AF2CE4FA-1898-4B7D-9ADA-D73ED336B4F1}" dt="2020-06-03T09:54:32.134" v="170" actId="14100"/>
          <ac:grpSpMkLst>
            <pc:docMk/>
            <pc:sldMk cId="2911851596" sldId="437"/>
            <ac:grpSpMk id="19" creationId="{5E7B0CE4-470B-4407-A66B-2490E9216A56}"/>
          </ac:grpSpMkLst>
        </pc:grpChg>
        <pc:grpChg chg="mod">
          <ac:chgData name="Viktor Hradil" userId="c9418f38272272cb" providerId="LiveId" clId="{AF2CE4FA-1898-4B7D-9ADA-D73ED336B4F1}" dt="2020-06-03T09:54:32.134" v="170" actId="14100"/>
          <ac:grpSpMkLst>
            <pc:docMk/>
            <pc:sldMk cId="2911851596" sldId="437"/>
            <ac:grpSpMk id="21" creationId="{82763653-49C9-472E-9334-ABB7045B32CA}"/>
          </ac:grpSpMkLst>
        </pc:grpChg>
        <pc:grpChg chg="mod">
          <ac:chgData name="Viktor Hradil" userId="c9418f38272272cb" providerId="LiveId" clId="{AF2CE4FA-1898-4B7D-9ADA-D73ED336B4F1}" dt="2020-06-03T09:54:32.134" v="170" actId="14100"/>
          <ac:grpSpMkLst>
            <pc:docMk/>
            <pc:sldMk cId="2911851596" sldId="437"/>
            <ac:grpSpMk id="24" creationId="{BA92C03D-D39B-4591-9307-9CE16F2C2C02}"/>
          </ac:grpSpMkLst>
        </pc:grpChg>
        <pc:picChg chg="del">
          <ac:chgData name="Viktor Hradil" userId="c9418f38272272cb" providerId="LiveId" clId="{AF2CE4FA-1898-4B7D-9ADA-D73ED336B4F1}" dt="2020-06-03T10:04:15.985" v="326" actId="478"/>
          <ac:picMkLst>
            <pc:docMk/>
            <pc:sldMk cId="2911851596" sldId="437"/>
            <ac:picMk id="2" creationId="{77036428-68CD-413A-953B-ADF93DF2A346}"/>
          </ac:picMkLst>
        </pc:picChg>
        <pc:picChg chg="del">
          <ac:chgData name="Viktor Hradil" userId="c9418f38272272cb" providerId="LiveId" clId="{AF2CE4FA-1898-4B7D-9ADA-D73ED336B4F1}" dt="2020-06-03T09:56:39.539" v="183" actId="478"/>
          <ac:picMkLst>
            <pc:docMk/>
            <pc:sldMk cId="2911851596" sldId="437"/>
            <ac:picMk id="3" creationId="{FA53AF86-80EE-4379-8070-AE61F8C49F1B}"/>
          </ac:picMkLst>
        </pc:picChg>
        <pc:picChg chg="del">
          <ac:chgData name="Viktor Hradil" userId="c9418f38272272cb" providerId="LiveId" clId="{AF2CE4FA-1898-4B7D-9ADA-D73ED336B4F1}" dt="2020-06-03T09:56:47.302" v="184"/>
          <ac:picMkLst>
            <pc:docMk/>
            <pc:sldMk cId="2911851596" sldId="437"/>
            <ac:picMk id="5" creationId="{FE9DE73D-EDA0-4403-B6BC-F65AB77752BA}"/>
          </ac:picMkLst>
        </pc:picChg>
        <pc:picChg chg="mod">
          <ac:chgData name="Viktor Hradil" userId="c9418f38272272cb" providerId="LiveId" clId="{AF2CE4FA-1898-4B7D-9ADA-D73ED336B4F1}" dt="2020-06-03T09:57:19.447" v="258" actId="1035"/>
          <ac:picMkLst>
            <pc:docMk/>
            <pc:sldMk cId="2911851596" sldId="437"/>
            <ac:picMk id="31" creationId="{C5575E88-4576-4785-9FFA-EC48D24FD250}"/>
          </ac:picMkLst>
        </pc:picChg>
        <pc:picChg chg="mod">
          <ac:chgData name="Viktor Hradil" userId="c9418f38272272cb" providerId="LiveId" clId="{AF2CE4FA-1898-4B7D-9ADA-D73ED336B4F1}" dt="2020-06-03T10:04:28.267" v="329" actId="14100"/>
          <ac:picMkLst>
            <pc:docMk/>
            <pc:sldMk cId="2911851596" sldId="437"/>
            <ac:picMk id="1024" creationId="{9A208848-6CB5-47C1-AB87-702CA28B3D1F}"/>
          </ac:picMkLst>
        </pc:picChg>
      </pc:sldChg>
      <pc:sldChg chg="delSp modSp mod">
        <pc:chgData name="Viktor Hradil" userId="c9418f38272272cb" providerId="LiveId" clId="{AF2CE4FA-1898-4B7D-9ADA-D73ED336B4F1}" dt="2020-06-03T10:09:11.448" v="353" actId="20577"/>
        <pc:sldMkLst>
          <pc:docMk/>
          <pc:sldMk cId="2889968738" sldId="438"/>
        </pc:sldMkLst>
        <pc:spChg chg="mod">
          <ac:chgData name="Viktor Hradil" userId="c9418f38272272cb" providerId="LiveId" clId="{AF2CE4FA-1898-4B7D-9ADA-D73ED336B4F1}" dt="2020-06-03T10:09:11.448" v="353" actId="20577"/>
          <ac:spMkLst>
            <pc:docMk/>
            <pc:sldMk cId="2889968738" sldId="438"/>
            <ac:spMk id="4" creationId="{00000000-0000-0000-0000-000000000000}"/>
          </ac:spMkLst>
        </pc:spChg>
        <pc:picChg chg="del mod">
          <ac:chgData name="Viktor Hradil" userId="c9418f38272272cb" providerId="LiveId" clId="{AF2CE4FA-1898-4B7D-9ADA-D73ED336B4F1}" dt="2020-06-03T09:59:17.226" v="279" actId="478"/>
          <ac:picMkLst>
            <pc:docMk/>
            <pc:sldMk cId="2889968738" sldId="438"/>
            <ac:picMk id="2" creationId="{DDC8D18B-2744-486E-AEE5-5FDD58D89FE7}"/>
          </ac:picMkLst>
        </pc:picChg>
        <pc:picChg chg="mod">
          <ac:chgData name="Viktor Hradil" userId="c9418f38272272cb" providerId="LiveId" clId="{AF2CE4FA-1898-4B7D-9ADA-D73ED336B4F1}" dt="2020-06-03T09:59:31.242" v="303" actId="1037"/>
          <ac:picMkLst>
            <pc:docMk/>
            <pc:sldMk cId="2889968738" sldId="438"/>
            <ac:picMk id="3" creationId="{DB185E1E-218E-4C87-AA94-5127FB98824D}"/>
          </ac:picMkLst>
        </pc:picChg>
        <pc:picChg chg="del">
          <ac:chgData name="Viktor Hradil" userId="c9418f38272272cb" providerId="LiveId" clId="{AF2CE4FA-1898-4B7D-9ADA-D73ED336B4F1}" dt="2020-06-03T09:58:03.647" v="259" actId="478"/>
          <ac:picMkLst>
            <pc:docMk/>
            <pc:sldMk cId="2889968738" sldId="438"/>
            <ac:picMk id="5" creationId="{973B439C-1B5B-4CA3-B623-1BBD65B1605E}"/>
          </ac:picMkLst>
        </pc:picChg>
        <pc:picChg chg="del">
          <ac:chgData name="Viktor Hradil" userId="c9418f38272272cb" providerId="LiveId" clId="{AF2CE4FA-1898-4B7D-9ADA-D73ED336B4F1}" dt="2020-06-03T10:03:31.492" v="323" actId="478"/>
          <ac:picMkLst>
            <pc:docMk/>
            <pc:sldMk cId="2889968738" sldId="438"/>
            <ac:picMk id="7" creationId="{5A801F8E-7D78-4459-B5AE-63DF47AE4A6C}"/>
          </ac:picMkLst>
        </pc:picChg>
        <pc:picChg chg="mod">
          <ac:chgData name="Viktor Hradil" userId="c9418f38272272cb" providerId="LiveId" clId="{AF2CE4FA-1898-4B7D-9ADA-D73ED336B4F1}" dt="2020-06-03T10:06:17.848" v="338" actId="1036"/>
          <ac:picMkLst>
            <pc:docMk/>
            <pc:sldMk cId="2889968738" sldId="438"/>
            <ac:picMk id="8" creationId="{7BE4CBD2-1A74-4201-ADFF-F1C8BBC62F21}"/>
          </ac:picMkLst>
        </pc:picChg>
      </pc:sldChg>
      <pc:sldChg chg="delSp modSp mod">
        <pc:chgData name="Viktor Hradil" userId="c9418f38272272cb" providerId="LiveId" clId="{AF2CE4FA-1898-4B7D-9ADA-D73ED336B4F1}" dt="2020-06-03T10:09:07.743" v="351" actId="20577"/>
        <pc:sldMkLst>
          <pc:docMk/>
          <pc:sldMk cId="986617559" sldId="439"/>
        </pc:sldMkLst>
        <pc:spChg chg="mod">
          <ac:chgData name="Viktor Hradil" userId="c9418f38272272cb" providerId="LiveId" clId="{AF2CE4FA-1898-4B7D-9ADA-D73ED336B4F1}" dt="2020-06-03T10:09:07.743" v="351" actId="20577"/>
          <ac:spMkLst>
            <pc:docMk/>
            <pc:sldMk cId="986617559" sldId="439"/>
            <ac:spMk id="4" creationId="{00000000-0000-0000-0000-000000000000}"/>
          </ac:spMkLst>
        </pc:spChg>
        <pc:picChg chg="del">
          <ac:chgData name="Viktor Hradil" userId="c9418f38272272cb" providerId="LiveId" clId="{AF2CE4FA-1898-4B7D-9ADA-D73ED336B4F1}" dt="2020-06-03T10:05:45.432" v="330" actId="478"/>
          <ac:picMkLst>
            <pc:docMk/>
            <pc:sldMk cId="986617559" sldId="439"/>
            <ac:picMk id="2" creationId="{CEA4FD7F-C700-49F9-B4F5-9F60D25F431D}"/>
          </ac:picMkLst>
        </pc:picChg>
        <pc:picChg chg="del">
          <ac:chgData name="Viktor Hradil" userId="c9418f38272272cb" providerId="LiveId" clId="{AF2CE4FA-1898-4B7D-9ADA-D73ED336B4F1}" dt="2020-06-03T10:00:12.298" v="304" actId="478"/>
          <ac:picMkLst>
            <pc:docMk/>
            <pc:sldMk cId="986617559" sldId="439"/>
            <ac:picMk id="3" creationId="{0152AB01-0F1B-4611-A0D6-07977B01A1D0}"/>
          </ac:picMkLst>
        </pc:picChg>
        <pc:picChg chg="mod">
          <ac:chgData name="Viktor Hradil" userId="c9418f38272272cb" providerId="LiveId" clId="{AF2CE4FA-1898-4B7D-9ADA-D73ED336B4F1}" dt="2020-06-03T10:00:27.989" v="322" actId="1037"/>
          <ac:picMkLst>
            <pc:docMk/>
            <pc:sldMk cId="986617559" sldId="439"/>
            <ac:picMk id="6" creationId="{59F779DF-DFC1-44AE-8367-D82650A999E0}"/>
          </ac:picMkLst>
        </pc:picChg>
        <pc:picChg chg="mod">
          <ac:chgData name="Viktor Hradil" userId="c9418f38272272cb" providerId="LiveId" clId="{AF2CE4FA-1898-4B7D-9ADA-D73ED336B4F1}" dt="2020-06-03T10:06:05.592" v="336" actId="1038"/>
          <ac:picMkLst>
            <pc:docMk/>
            <pc:sldMk cId="986617559" sldId="439"/>
            <ac:picMk id="7" creationId="{E9A873BC-1C41-4DBA-9892-6962BA58ADCC}"/>
          </ac:picMkLst>
        </pc:picChg>
      </pc:sldChg>
      <pc:sldChg chg="ord">
        <pc:chgData name="Viktor Hradil" userId="c9418f38272272cb" providerId="LiveId" clId="{AF2CE4FA-1898-4B7D-9ADA-D73ED336B4F1}" dt="2020-06-03T10:23:58.186" v="438"/>
        <pc:sldMkLst>
          <pc:docMk/>
          <pc:sldMk cId="199460352" sldId="440"/>
        </pc:sldMkLst>
      </pc:sldChg>
      <pc:sldChg chg="addSp delSp modSp mod modAnim">
        <pc:chgData name="Viktor Hradil" userId="c9418f38272272cb" providerId="LiveId" clId="{AF2CE4FA-1898-4B7D-9ADA-D73ED336B4F1}" dt="2020-06-03T09:31:33.806" v="74" actId="1036"/>
        <pc:sldMkLst>
          <pc:docMk/>
          <pc:sldMk cId="871298814" sldId="698"/>
        </pc:sldMkLst>
        <pc:spChg chg="mod">
          <ac:chgData name="Viktor Hradil" userId="c9418f38272272cb" providerId="LiveId" clId="{AF2CE4FA-1898-4B7D-9ADA-D73ED336B4F1}" dt="2020-06-03T09:31:02.462" v="34" actId="1037"/>
          <ac:spMkLst>
            <pc:docMk/>
            <pc:sldMk cId="871298814" sldId="698"/>
            <ac:spMk id="2" creationId="{00000000-0000-0000-0000-000000000000}"/>
          </ac:spMkLst>
        </pc:spChg>
        <pc:spChg chg="mod">
          <ac:chgData name="Viktor Hradil" userId="c9418f38272272cb" providerId="LiveId" clId="{AF2CE4FA-1898-4B7D-9ADA-D73ED336B4F1}" dt="2020-06-03T09:31:10.210" v="44" actId="1037"/>
          <ac:spMkLst>
            <pc:docMk/>
            <pc:sldMk cId="871298814" sldId="698"/>
            <ac:spMk id="9" creationId="{1AC7573E-F434-455D-8971-3DEDBCA3A60B}"/>
          </ac:spMkLst>
        </pc:spChg>
        <pc:spChg chg="mod">
          <ac:chgData name="Viktor Hradil" userId="c9418f38272272cb" providerId="LiveId" clId="{AF2CE4FA-1898-4B7D-9ADA-D73ED336B4F1}" dt="2020-06-03T09:31:33.806" v="74" actId="1036"/>
          <ac:spMkLst>
            <pc:docMk/>
            <pc:sldMk cId="871298814" sldId="698"/>
            <ac:spMk id="11" creationId="{00000000-0000-0000-0000-000000000000}"/>
          </ac:spMkLst>
        </pc:spChg>
        <pc:grpChg chg="del mod">
          <ac:chgData name="Viktor Hradil" userId="c9418f38272272cb" providerId="LiveId" clId="{AF2CE4FA-1898-4B7D-9ADA-D73ED336B4F1}" dt="2020-06-03T09:29:44.683" v="0" actId="478"/>
          <ac:grpSpMkLst>
            <pc:docMk/>
            <pc:sldMk cId="871298814" sldId="698"/>
            <ac:grpSpMk id="7" creationId="{B89AB772-EB2F-49F1-AA08-7FB63C45E7FE}"/>
          </ac:grpSpMkLst>
        </pc:grpChg>
        <pc:picChg chg="add mod">
          <ac:chgData name="Viktor Hradil" userId="c9418f38272272cb" providerId="LiveId" clId="{AF2CE4FA-1898-4B7D-9ADA-D73ED336B4F1}" dt="2020-06-03T09:30:55.870" v="22" actId="1037"/>
          <ac:picMkLst>
            <pc:docMk/>
            <pc:sldMk cId="871298814" sldId="698"/>
            <ac:picMk id="4" creationId="{90ED4DF1-CC18-491D-B59F-AA7D6EC8C1A8}"/>
          </ac:picMkLst>
        </pc:picChg>
        <pc:picChg chg="del">
          <ac:chgData name="Viktor Hradil" userId="c9418f38272272cb" providerId="LiveId" clId="{AF2CE4FA-1898-4B7D-9ADA-D73ED336B4F1}" dt="2020-06-03T09:29:44.683" v="0" actId="478"/>
          <ac:picMkLst>
            <pc:docMk/>
            <pc:sldMk cId="871298814" sldId="698"/>
            <ac:picMk id="8" creationId="{548FB03A-9D08-4736-8363-36876F5C546C}"/>
          </ac:picMkLst>
        </pc:picChg>
      </pc:sldChg>
      <pc:sldChg chg="delSp modSp mod">
        <pc:chgData name="Viktor Hradil" userId="c9418f38272272cb" providerId="LiveId" clId="{AF2CE4FA-1898-4B7D-9ADA-D73ED336B4F1}" dt="2020-06-03T09:56:01.860" v="182" actId="1038"/>
        <pc:sldMkLst>
          <pc:docMk/>
          <pc:sldMk cId="1326656208" sldId="790"/>
        </pc:sldMkLst>
        <pc:picChg chg="del">
          <ac:chgData name="Viktor Hradil" userId="c9418f38272272cb" providerId="LiveId" clId="{AF2CE4FA-1898-4B7D-9ADA-D73ED336B4F1}" dt="2020-06-03T09:55:39.052" v="173" actId="478"/>
          <ac:picMkLst>
            <pc:docMk/>
            <pc:sldMk cId="1326656208" sldId="790"/>
            <ac:picMk id="2" creationId="{26D27D11-E035-4F59-A581-1DBCA08D76FF}"/>
          </ac:picMkLst>
        </pc:picChg>
        <pc:picChg chg="mod">
          <ac:chgData name="Viktor Hradil" userId="c9418f38272272cb" providerId="LiveId" clId="{AF2CE4FA-1898-4B7D-9ADA-D73ED336B4F1}" dt="2020-06-03T09:56:01.860" v="182" actId="1038"/>
          <ac:picMkLst>
            <pc:docMk/>
            <pc:sldMk cId="1326656208" sldId="790"/>
            <ac:picMk id="3" creationId="{FBA3D796-031E-4FE3-BAEF-182716941515}"/>
          </ac:picMkLst>
        </pc:picChg>
      </pc:sldChg>
      <pc:sldChg chg="delSp modSp mod">
        <pc:chgData name="Viktor Hradil" userId="c9418f38272272cb" providerId="LiveId" clId="{AF2CE4FA-1898-4B7D-9ADA-D73ED336B4F1}" dt="2020-06-03T09:54:38.504" v="172" actId="20577"/>
        <pc:sldMkLst>
          <pc:docMk/>
          <pc:sldMk cId="1773996963" sldId="791"/>
        </pc:sldMkLst>
        <pc:spChg chg="mod">
          <ac:chgData name="Viktor Hradil" userId="c9418f38272272cb" providerId="LiveId" clId="{AF2CE4FA-1898-4B7D-9ADA-D73ED336B4F1}" dt="2020-06-03T09:47:24.117" v="117" actId="20577"/>
          <ac:spMkLst>
            <pc:docMk/>
            <pc:sldMk cId="1773996963" sldId="791"/>
            <ac:spMk id="17" creationId="{00000000-0000-0000-0000-000000000000}"/>
          </ac:spMkLst>
        </pc:spChg>
        <pc:spChg chg="mod">
          <ac:chgData name="Viktor Hradil" userId="c9418f38272272cb" providerId="LiveId" clId="{AF2CE4FA-1898-4B7D-9ADA-D73ED336B4F1}" dt="2020-06-03T09:49:52.618" v="157" actId="20577"/>
          <ac:spMkLst>
            <pc:docMk/>
            <pc:sldMk cId="1773996963" sldId="791"/>
            <ac:spMk id="18" creationId="{00000000-0000-0000-0000-000000000000}"/>
          </ac:spMkLst>
        </pc:spChg>
        <pc:spChg chg="mod">
          <ac:chgData name="Viktor Hradil" userId="c9418f38272272cb" providerId="LiveId" clId="{AF2CE4FA-1898-4B7D-9ADA-D73ED336B4F1}" dt="2020-06-03T09:50:01.707" v="161" actId="20577"/>
          <ac:spMkLst>
            <pc:docMk/>
            <pc:sldMk cId="1773996963" sldId="791"/>
            <ac:spMk id="19" creationId="{00000000-0000-0000-0000-000000000000}"/>
          </ac:spMkLst>
        </pc:spChg>
        <pc:spChg chg="mod">
          <ac:chgData name="Viktor Hradil" userId="c9418f38272272cb" providerId="LiveId" clId="{AF2CE4FA-1898-4B7D-9ADA-D73ED336B4F1}" dt="2020-06-03T09:54:38.504" v="172" actId="20577"/>
          <ac:spMkLst>
            <pc:docMk/>
            <pc:sldMk cId="1773996963" sldId="791"/>
            <ac:spMk id="20" creationId="{00000000-0000-0000-0000-000000000000}"/>
          </ac:spMkLst>
        </pc:spChg>
        <pc:spChg chg="del">
          <ac:chgData name="Viktor Hradil" userId="c9418f38272272cb" providerId="LiveId" clId="{AF2CE4FA-1898-4B7D-9ADA-D73ED336B4F1}" dt="2020-06-03T09:48:35.708" v="151" actId="478"/>
          <ac:spMkLst>
            <pc:docMk/>
            <pc:sldMk cId="1773996963" sldId="791"/>
            <ac:spMk id="77" creationId="{00000000-0000-0000-0000-000000000000}"/>
          </ac:spMkLst>
        </pc:spChg>
        <pc:spChg chg="mod">
          <ac:chgData name="Viktor Hradil" userId="c9418f38272272cb" providerId="LiveId" clId="{AF2CE4FA-1898-4B7D-9ADA-D73ED336B4F1}" dt="2020-06-03T09:48:08.278" v="149" actId="20577"/>
          <ac:spMkLst>
            <pc:docMk/>
            <pc:sldMk cId="1773996963" sldId="791"/>
            <ac:spMk id="105" creationId="{00000000-0000-0000-0000-000000000000}"/>
          </ac:spMkLst>
        </pc:spChg>
        <pc:grpChg chg="del">
          <ac:chgData name="Viktor Hradil" userId="c9418f38272272cb" providerId="LiveId" clId="{AF2CE4FA-1898-4B7D-9ADA-D73ED336B4F1}" dt="2020-06-03T09:48:35.708" v="151" actId="478"/>
          <ac:grpSpMkLst>
            <pc:docMk/>
            <pc:sldMk cId="1773996963" sldId="791"/>
            <ac:grpSpMk id="91" creationId="{00000000-0000-0000-0000-000000000000}"/>
          </ac:grpSpMkLst>
        </pc:grpChg>
        <pc:picChg chg="mod">
          <ac:chgData name="Viktor Hradil" userId="c9418f38272272cb" providerId="LiveId" clId="{AF2CE4FA-1898-4B7D-9ADA-D73ED336B4F1}" dt="2020-06-03T09:48:31.271" v="150" actId="1076"/>
          <ac:picMkLst>
            <pc:docMk/>
            <pc:sldMk cId="1773996963" sldId="791"/>
            <ac:picMk id="110" creationId="{00000000-0000-0000-0000-000000000000}"/>
          </ac:picMkLst>
        </pc:picChg>
      </pc:sldChg>
      <pc:sldChg chg="addSp delSp modSp add mod">
        <pc:chgData name="Viktor Hradil" userId="c9418f38272272cb" providerId="LiveId" clId="{AF2CE4FA-1898-4B7D-9ADA-D73ED336B4F1}" dt="2020-06-03T10:22:40.371" v="436" actId="1035"/>
        <pc:sldMkLst>
          <pc:docMk/>
          <pc:sldMk cId="3515299570" sldId="1009"/>
        </pc:sldMkLst>
        <pc:spChg chg="mod">
          <ac:chgData name="Viktor Hradil" userId="c9418f38272272cb" providerId="LiveId" clId="{AF2CE4FA-1898-4B7D-9ADA-D73ED336B4F1}" dt="2020-06-03T10:09:04.030" v="349" actId="20577"/>
          <ac:spMkLst>
            <pc:docMk/>
            <pc:sldMk cId="3515299570" sldId="1009"/>
            <ac:spMk id="4" creationId="{00000000-0000-0000-0000-000000000000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12" creationId="{7414CE20-92F1-43B6-A8A4-9841B42E003E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13" creationId="{ECE779A4-1112-434D-A1F5-82A7D23B3C7F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14" creationId="{E2B557B8-3D36-4CD5-A871-B79D6A25105C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15" creationId="{C9B753FB-F47C-4ECC-BCEC-22A7C8FF04DA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16" creationId="{183EBA7A-A22F-431E-8D3C-337FC5563A83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17" creationId="{92CFDD1B-48E5-4AD7-A86D-095A2813CF8D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18" creationId="{4072F32F-902D-4D18-B9B4-FAE16ED20807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19" creationId="{1AD62115-8E51-4A03-B28A-C3DF33441D94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20" creationId="{36CD7267-1EB2-4CBB-93FF-BC7ABEB87394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21" creationId="{052C2AB4-A76D-4CD4-A912-2CDB0EBD5CE4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22" creationId="{9ABB3C48-33DB-40FC-A81C-E8D10D99EF3C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23" creationId="{E695B19C-4410-47B6-8F60-4C7B0EFF9E0F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28" creationId="{7C6FE8FA-6B55-4BA4-8B60-6AB6D78FA5C2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29" creationId="{A1800EB1-EF41-4E46-92DE-814D0CAA3DB3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30" creationId="{B3CFB490-8291-4762-9F9F-2EB19402FD83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31" creationId="{A02664F0-17B6-493F-B62F-0B911FA20303}"/>
          </ac:spMkLst>
        </pc:spChg>
        <pc:spChg chg="mod">
          <ac:chgData name="Viktor Hradil" userId="c9418f38272272cb" providerId="LiveId" clId="{AF2CE4FA-1898-4B7D-9ADA-D73ED336B4F1}" dt="2020-06-03T10:17:05.649" v="368" actId="1076"/>
          <ac:spMkLst>
            <pc:docMk/>
            <pc:sldMk cId="3515299570" sldId="1009"/>
            <ac:spMk id="32" creationId="{7505A9EF-82D9-425E-B07A-7E8B12ADA7C9}"/>
          </ac:spMkLst>
        </pc:spChg>
        <pc:grpChg chg="add del mod">
          <ac:chgData name="Viktor Hradil" userId="c9418f38272272cb" providerId="LiveId" clId="{AF2CE4FA-1898-4B7D-9ADA-D73ED336B4F1}" dt="2020-06-03T10:17:07.216" v="369"/>
          <ac:grpSpMkLst>
            <pc:docMk/>
            <pc:sldMk cId="3515299570" sldId="1009"/>
            <ac:grpSpMk id="9" creationId="{71CD2E04-456B-4A18-BE31-F55092DECEF5}"/>
          </ac:grpSpMkLst>
        </pc:grpChg>
        <pc:grpChg chg="mod">
          <ac:chgData name="Viktor Hradil" userId="c9418f38272272cb" providerId="LiveId" clId="{AF2CE4FA-1898-4B7D-9ADA-D73ED336B4F1}" dt="2020-06-03T10:17:05.649" v="368" actId="1076"/>
          <ac:grpSpMkLst>
            <pc:docMk/>
            <pc:sldMk cId="3515299570" sldId="1009"/>
            <ac:grpSpMk id="10" creationId="{E221AE15-F372-41A4-AB73-DE48A8F520E4}"/>
          </ac:grpSpMkLst>
        </pc:grpChg>
        <pc:picChg chg="mod">
          <ac:chgData name="Viktor Hradil" userId="c9418f38272272cb" providerId="LiveId" clId="{AF2CE4FA-1898-4B7D-9ADA-D73ED336B4F1}" dt="2020-06-03T10:17:22.367" v="373" actId="14100"/>
          <ac:picMkLst>
            <pc:docMk/>
            <pc:sldMk cId="3515299570" sldId="1009"/>
            <ac:picMk id="2" creationId="{479CDA24-4378-4B23-AF62-28A0DEA796B9}"/>
          </ac:picMkLst>
        </pc:picChg>
        <pc:picChg chg="mod">
          <ac:chgData name="Viktor Hradil" userId="c9418f38272272cb" providerId="LiveId" clId="{AF2CE4FA-1898-4B7D-9ADA-D73ED336B4F1}" dt="2020-06-03T10:22:20.302" v="427" actId="14100"/>
          <ac:picMkLst>
            <pc:docMk/>
            <pc:sldMk cId="3515299570" sldId="1009"/>
            <ac:picMk id="3" creationId="{ECC0B773-B368-46DB-8DD7-B517C19C03EC}"/>
          </ac:picMkLst>
        </pc:picChg>
        <pc:picChg chg="del">
          <ac:chgData name="Viktor Hradil" userId="c9418f38272272cb" providerId="LiveId" clId="{AF2CE4FA-1898-4B7D-9ADA-D73ED336B4F1}" dt="2020-06-03T10:10:00.329" v="359" actId="478"/>
          <ac:picMkLst>
            <pc:docMk/>
            <pc:sldMk cId="3515299570" sldId="1009"/>
            <ac:picMk id="5" creationId="{00000000-0000-0000-0000-000000000000}"/>
          </ac:picMkLst>
        </pc:picChg>
        <pc:picChg chg="del">
          <ac:chgData name="Viktor Hradil" userId="c9418f38272272cb" providerId="LiveId" clId="{AF2CE4FA-1898-4B7D-9ADA-D73ED336B4F1}" dt="2020-06-03T10:09:31.451" v="358" actId="478"/>
          <ac:picMkLst>
            <pc:docMk/>
            <pc:sldMk cId="3515299570" sldId="1009"/>
            <ac:picMk id="6" creationId="{59F779DF-DFC1-44AE-8367-D82650A999E0}"/>
          </ac:picMkLst>
        </pc:picChg>
        <pc:picChg chg="del">
          <ac:chgData name="Viktor Hradil" userId="c9418f38272272cb" providerId="LiveId" clId="{AF2CE4FA-1898-4B7D-9ADA-D73ED336B4F1}" dt="2020-06-03T10:09:28.514" v="357" actId="478"/>
          <ac:picMkLst>
            <pc:docMk/>
            <pc:sldMk cId="3515299570" sldId="1009"/>
            <ac:picMk id="7" creationId="{E9A873BC-1C41-4DBA-9892-6962BA58ADCC}"/>
          </ac:picMkLst>
        </pc:picChg>
        <pc:picChg chg="add mod">
          <ac:chgData name="Viktor Hradil" userId="c9418f38272272cb" providerId="LiveId" clId="{AF2CE4FA-1898-4B7D-9ADA-D73ED336B4F1}" dt="2020-06-03T10:22:40.371" v="436" actId="1035"/>
          <ac:picMkLst>
            <pc:docMk/>
            <pc:sldMk cId="3515299570" sldId="1009"/>
            <ac:picMk id="8" creationId="{1787AD10-F331-4B7E-97C1-CE49AE75BDEE}"/>
          </ac:picMkLst>
        </pc:picChg>
        <pc:picChg chg="mod">
          <ac:chgData name="Viktor Hradil" userId="c9418f38272272cb" providerId="LiveId" clId="{AF2CE4FA-1898-4B7D-9ADA-D73ED336B4F1}" dt="2020-06-03T10:17:05.649" v="368" actId="1076"/>
          <ac:picMkLst>
            <pc:docMk/>
            <pc:sldMk cId="3515299570" sldId="1009"/>
            <ac:picMk id="11" creationId="{F625231E-3D2F-4A16-87B7-CBBFB5D47237}"/>
          </ac:picMkLst>
        </pc:picChg>
        <pc:picChg chg="mod">
          <ac:chgData name="Viktor Hradil" userId="c9418f38272272cb" providerId="LiveId" clId="{AF2CE4FA-1898-4B7D-9ADA-D73ED336B4F1}" dt="2020-06-03T10:17:05.649" v="368" actId="1076"/>
          <ac:picMkLst>
            <pc:docMk/>
            <pc:sldMk cId="3515299570" sldId="1009"/>
            <ac:picMk id="24" creationId="{E97603EA-7CE3-4EC0-A27B-38F5C6FACA27}"/>
          </ac:picMkLst>
        </pc:picChg>
        <pc:picChg chg="mod">
          <ac:chgData name="Viktor Hradil" userId="c9418f38272272cb" providerId="LiveId" clId="{AF2CE4FA-1898-4B7D-9ADA-D73ED336B4F1}" dt="2020-06-03T10:17:05.649" v="368" actId="1076"/>
          <ac:picMkLst>
            <pc:docMk/>
            <pc:sldMk cId="3515299570" sldId="1009"/>
            <ac:picMk id="25" creationId="{91B2061B-55DD-4323-A0CD-FFBD466D06FB}"/>
          </ac:picMkLst>
        </pc:picChg>
        <pc:picChg chg="mod">
          <ac:chgData name="Viktor Hradil" userId="c9418f38272272cb" providerId="LiveId" clId="{AF2CE4FA-1898-4B7D-9ADA-D73ED336B4F1}" dt="2020-06-03T10:17:05.649" v="368" actId="1076"/>
          <ac:picMkLst>
            <pc:docMk/>
            <pc:sldMk cId="3515299570" sldId="1009"/>
            <ac:picMk id="26" creationId="{F2438706-3AF5-491C-A540-28F2DF56D499}"/>
          </ac:picMkLst>
        </pc:picChg>
        <pc:picChg chg="mod">
          <ac:chgData name="Viktor Hradil" userId="c9418f38272272cb" providerId="LiveId" clId="{AF2CE4FA-1898-4B7D-9ADA-D73ED336B4F1}" dt="2020-06-03T10:17:05.649" v="368" actId="1076"/>
          <ac:picMkLst>
            <pc:docMk/>
            <pc:sldMk cId="3515299570" sldId="1009"/>
            <ac:picMk id="27" creationId="{6F0E9273-BD55-4E98-B075-70179A1AA41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048C7-CD07-4885-9B22-6ABBA58D31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49CC87-FC6C-4651-AF13-AE413C33D522}">
      <dgm:prSet phldrT="[Text]" phldr="0" custT="1"/>
      <dgm:spPr>
        <a:solidFill>
          <a:srgbClr val="F7983A"/>
        </a:solidFill>
        <a:ln>
          <a:noFill/>
        </a:ln>
      </dgm:spPr>
      <dgm:t>
        <a:bodyPr/>
        <a:lstStyle/>
        <a:p>
          <a:r>
            <a:rPr lang="pt-PT" sz="1400" b="0" i="0" u="none" strike="noStrike" cap="none" baseline="0" noProof="0" dirty="0">
              <a:solidFill>
                <a:srgbClr val="010000"/>
              </a:solidFill>
              <a:latin typeface="Verdana"/>
              <a:ea typeface="Verdana"/>
              <a:cs typeface="Verdana"/>
            </a:rPr>
            <a:t>Nast</a:t>
          </a:r>
          <a:r>
            <a:rPr lang="cs-CZ" sz="1400" b="0" i="0" u="none" strike="noStrike" cap="none" baseline="0" noProof="0" dirty="0">
              <a:solidFill>
                <a:srgbClr val="010000"/>
              </a:solidFill>
              <a:latin typeface="Verdana"/>
              <a:ea typeface="Verdana"/>
              <a:cs typeface="Verdana"/>
            </a:rPr>
            <a:t>a</a:t>
          </a:r>
          <a:r>
            <a:rPr lang="pt-PT" sz="1400" b="0" i="0" u="none" strike="noStrike" cap="none" baseline="0" noProof="0" dirty="0">
              <a:solidFill>
                <a:srgbClr val="010000"/>
              </a:solidFill>
              <a:latin typeface="Verdana"/>
              <a:ea typeface="Verdana"/>
              <a:cs typeface="Verdana"/>
            </a:rPr>
            <a:t>vení</a:t>
          </a:r>
        </a:p>
      </dgm:t>
    </dgm:pt>
    <dgm:pt modelId="{FD912A9E-FBFD-44FC-9005-E9192F2F99B2}" type="parTrans" cxnId="{A5BFCC0E-DDF7-4B09-A5C6-D01E951841D5}">
      <dgm:prSet/>
      <dgm:spPr/>
      <dgm:t>
        <a:bodyPr/>
        <a:lstStyle/>
        <a:p>
          <a:endParaRPr lang="pt-PT"/>
        </a:p>
      </dgm:t>
    </dgm:pt>
    <dgm:pt modelId="{66C9BC32-B6F9-41E5-8438-8B04E83D0A69}" type="sibTrans" cxnId="{A5BFCC0E-DDF7-4B09-A5C6-D01E951841D5}">
      <dgm:prSet/>
      <dgm:spPr/>
      <dgm:t>
        <a:bodyPr/>
        <a:lstStyle/>
        <a:p>
          <a:endParaRPr lang="pt-PT"/>
        </a:p>
      </dgm:t>
    </dgm:pt>
    <dgm:pt modelId="{CAAED473-EE30-4876-8F55-654A81D357E4}">
      <dgm:prSet phldrT="[Text]" custT="1"/>
      <dgm:spPr>
        <a:solidFill>
          <a:srgbClr val="F05823"/>
        </a:solidFill>
        <a:ln>
          <a:noFill/>
        </a:ln>
      </dgm:spPr>
      <dgm:t>
        <a:bodyPr/>
        <a:lstStyle/>
        <a:p>
          <a:r>
            <a:rPr lang="pt-PT" sz="1400" dirty="0">
              <a:latin typeface="Verdana"/>
            </a:rPr>
            <a:t>Pl</a:t>
          </a:r>
          <a:r>
            <a:rPr lang="cs-CZ" sz="1400" dirty="0" err="1">
              <a:latin typeface="Verdana"/>
            </a:rPr>
            <a:t>ánování</a:t>
          </a:r>
          <a:endParaRPr lang="pt-PT" sz="1400" dirty="0"/>
        </a:p>
      </dgm:t>
    </dgm:pt>
    <dgm:pt modelId="{1958120E-1168-4495-A43F-E047D58CED05}" type="parTrans" cxnId="{4C5381CF-CB71-4322-852E-3A30CC7604E1}">
      <dgm:prSet/>
      <dgm:spPr/>
      <dgm:t>
        <a:bodyPr/>
        <a:lstStyle/>
        <a:p>
          <a:endParaRPr lang="pt-PT"/>
        </a:p>
      </dgm:t>
    </dgm:pt>
    <dgm:pt modelId="{4C592EB4-D306-4A02-BA94-265955DD3748}" type="sibTrans" cxnId="{4C5381CF-CB71-4322-852E-3A30CC7604E1}">
      <dgm:prSet/>
      <dgm:spPr/>
      <dgm:t>
        <a:bodyPr/>
        <a:lstStyle/>
        <a:p>
          <a:endParaRPr lang="pt-PT"/>
        </a:p>
      </dgm:t>
    </dgm:pt>
    <dgm:pt modelId="{5AFBFAE7-F9F6-4D24-AB44-BA9E50C727D1}">
      <dgm:prSet phldrT="[Text]" custT="1"/>
      <dgm:spPr>
        <a:solidFill>
          <a:srgbClr val="EC038A"/>
        </a:solidFill>
        <a:ln>
          <a:noFill/>
        </a:ln>
      </dgm:spPr>
      <dgm:t>
        <a:bodyPr/>
        <a:lstStyle/>
        <a:p>
          <a:r>
            <a:rPr lang="cs-CZ" sz="1400" dirty="0"/>
            <a:t>Realizace</a:t>
          </a:r>
          <a:endParaRPr lang="pt-PT" sz="1400" dirty="0"/>
        </a:p>
      </dgm:t>
    </dgm:pt>
    <dgm:pt modelId="{E47EFA02-E671-4844-BDE1-D1E42A92E7AF}" type="parTrans" cxnId="{AE8660CA-64BC-47CF-B32E-CB330E0A1819}">
      <dgm:prSet/>
      <dgm:spPr/>
      <dgm:t>
        <a:bodyPr/>
        <a:lstStyle/>
        <a:p>
          <a:endParaRPr lang="pt-PT"/>
        </a:p>
      </dgm:t>
    </dgm:pt>
    <dgm:pt modelId="{27C27E76-F78D-4018-99F1-5112EEC51C4E}" type="sibTrans" cxnId="{AE8660CA-64BC-47CF-B32E-CB330E0A1819}">
      <dgm:prSet/>
      <dgm:spPr/>
      <dgm:t>
        <a:bodyPr/>
        <a:lstStyle/>
        <a:p>
          <a:endParaRPr lang="pt-PT"/>
        </a:p>
      </dgm:t>
    </dgm:pt>
    <dgm:pt modelId="{F527E913-AD37-4AD5-96F7-6108DC9A6332}">
      <dgm:prSet phldrT="[Text]" custT="1"/>
      <dgm:spPr>
        <a:solidFill>
          <a:srgbClr val="B1D13A"/>
        </a:solidFill>
        <a:ln>
          <a:noFill/>
        </a:ln>
      </dgm:spPr>
      <dgm:t>
        <a:bodyPr/>
        <a:lstStyle/>
        <a:p>
          <a:r>
            <a:rPr lang="cs-CZ" sz="1400" dirty="0"/>
            <a:t>Uzavření</a:t>
          </a:r>
          <a:endParaRPr lang="pt-PT" sz="1400" dirty="0"/>
        </a:p>
      </dgm:t>
    </dgm:pt>
    <dgm:pt modelId="{127BBB49-1C20-4673-BDAD-E5F7DB088B51}" type="parTrans" cxnId="{C320E197-7EB9-44A4-B1FA-D7D52B5EDC48}">
      <dgm:prSet/>
      <dgm:spPr/>
      <dgm:t>
        <a:bodyPr/>
        <a:lstStyle/>
        <a:p>
          <a:endParaRPr lang="pt-PT"/>
        </a:p>
      </dgm:t>
    </dgm:pt>
    <dgm:pt modelId="{FBDEDB83-0924-4CE9-9FA2-3856C9610836}" type="sibTrans" cxnId="{C320E197-7EB9-44A4-B1FA-D7D52B5EDC48}">
      <dgm:prSet/>
      <dgm:spPr/>
      <dgm:t>
        <a:bodyPr/>
        <a:lstStyle/>
        <a:p>
          <a:endParaRPr lang="pt-PT"/>
        </a:p>
      </dgm:t>
    </dgm:pt>
    <dgm:pt modelId="{9263B0F9-43EE-4AEC-9433-D973EA16B3F7}" type="pres">
      <dgm:prSet presAssocID="{630048C7-CD07-4885-9B22-6ABBA58D3118}" presName="Name0" presStyleCnt="0">
        <dgm:presLayoutVars>
          <dgm:dir/>
          <dgm:animLvl val="lvl"/>
          <dgm:resizeHandles val="exact"/>
        </dgm:presLayoutVars>
      </dgm:prSet>
      <dgm:spPr/>
    </dgm:pt>
    <dgm:pt modelId="{15794B7F-1147-45FA-A524-773D75056BDF}" type="pres">
      <dgm:prSet presAssocID="{5249CC87-FC6C-4651-AF13-AE413C33D522}" presName="parTxOnly" presStyleLbl="node1" presStyleIdx="0" presStyleCnt="4" custScaleX="84789">
        <dgm:presLayoutVars>
          <dgm:chMax val="0"/>
          <dgm:chPref val="0"/>
          <dgm:bulletEnabled val="1"/>
        </dgm:presLayoutVars>
      </dgm:prSet>
      <dgm:spPr/>
    </dgm:pt>
    <dgm:pt modelId="{A1E6BA24-BBAD-4A50-8526-F6D087CF907A}" type="pres">
      <dgm:prSet presAssocID="{66C9BC32-B6F9-41E5-8438-8B04E83D0A69}" presName="parTxOnlySpace" presStyleCnt="0"/>
      <dgm:spPr/>
    </dgm:pt>
    <dgm:pt modelId="{51096C2B-1442-4B21-B26A-85E3D965E984}" type="pres">
      <dgm:prSet presAssocID="{CAAED473-EE30-4876-8F55-654A81D357E4}" presName="parTxOnly" presStyleLbl="node1" presStyleIdx="1" presStyleCnt="4" custScaleX="115856">
        <dgm:presLayoutVars>
          <dgm:chMax val="0"/>
          <dgm:chPref val="0"/>
          <dgm:bulletEnabled val="1"/>
        </dgm:presLayoutVars>
      </dgm:prSet>
      <dgm:spPr/>
    </dgm:pt>
    <dgm:pt modelId="{B23C14B9-0FC4-47ED-8615-74C9E0467C4D}" type="pres">
      <dgm:prSet presAssocID="{4C592EB4-D306-4A02-BA94-265955DD3748}" presName="parTxOnlySpace" presStyleCnt="0"/>
      <dgm:spPr/>
    </dgm:pt>
    <dgm:pt modelId="{77B79E8E-4C95-4588-BE3D-6AB2A82D2E5A}" type="pres">
      <dgm:prSet presAssocID="{5AFBFAE7-F9F6-4D24-AB44-BA9E50C727D1}" presName="parTxOnly" presStyleLbl="node1" presStyleIdx="2" presStyleCnt="4" custScaleX="194588" custScaleY="100000">
        <dgm:presLayoutVars>
          <dgm:chMax val="0"/>
          <dgm:chPref val="0"/>
          <dgm:bulletEnabled val="1"/>
        </dgm:presLayoutVars>
      </dgm:prSet>
      <dgm:spPr/>
    </dgm:pt>
    <dgm:pt modelId="{C1E4BC93-52CE-4544-94F7-F0BCCBB8FC66}" type="pres">
      <dgm:prSet presAssocID="{27C27E76-F78D-4018-99F1-5112EEC51C4E}" presName="parTxOnlySpace" presStyleCnt="0"/>
      <dgm:spPr/>
    </dgm:pt>
    <dgm:pt modelId="{2F88FC01-3CC6-4513-8268-8D739EA0D531}" type="pres">
      <dgm:prSet presAssocID="{F527E913-AD37-4AD5-96F7-6108DC9A633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290FB0C-3655-40D6-8FFF-380CCDF0793A}" type="presOf" srcId="{630048C7-CD07-4885-9B22-6ABBA58D3118}" destId="{9263B0F9-43EE-4AEC-9433-D973EA16B3F7}" srcOrd="0" destOrd="0" presId="urn:microsoft.com/office/officeart/2005/8/layout/chevron1"/>
    <dgm:cxn modelId="{A5BFCC0E-DDF7-4B09-A5C6-D01E951841D5}" srcId="{630048C7-CD07-4885-9B22-6ABBA58D3118}" destId="{5249CC87-FC6C-4651-AF13-AE413C33D522}" srcOrd="0" destOrd="0" parTransId="{FD912A9E-FBFD-44FC-9005-E9192F2F99B2}" sibTransId="{66C9BC32-B6F9-41E5-8438-8B04E83D0A69}"/>
    <dgm:cxn modelId="{51AB442C-0ED3-4DB7-B75E-283ABD389682}" type="presOf" srcId="{5AFBFAE7-F9F6-4D24-AB44-BA9E50C727D1}" destId="{77B79E8E-4C95-4588-BE3D-6AB2A82D2E5A}" srcOrd="0" destOrd="0" presId="urn:microsoft.com/office/officeart/2005/8/layout/chevron1"/>
    <dgm:cxn modelId="{A3E38773-F09D-4E50-A964-D8B6CFA88B9D}" type="presOf" srcId="{F527E913-AD37-4AD5-96F7-6108DC9A6332}" destId="{2F88FC01-3CC6-4513-8268-8D739EA0D531}" srcOrd="0" destOrd="0" presId="urn:microsoft.com/office/officeart/2005/8/layout/chevron1"/>
    <dgm:cxn modelId="{C320E197-7EB9-44A4-B1FA-D7D52B5EDC48}" srcId="{630048C7-CD07-4885-9B22-6ABBA58D3118}" destId="{F527E913-AD37-4AD5-96F7-6108DC9A6332}" srcOrd="3" destOrd="0" parTransId="{127BBB49-1C20-4673-BDAD-E5F7DB088B51}" sibTransId="{FBDEDB83-0924-4CE9-9FA2-3856C9610836}"/>
    <dgm:cxn modelId="{C3580BA1-B598-4CD9-933C-5BBDB9687B36}" type="presOf" srcId="{CAAED473-EE30-4876-8F55-654A81D357E4}" destId="{51096C2B-1442-4B21-B26A-85E3D965E984}" srcOrd="0" destOrd="0" presId="urn:microsoft.com/office/officeart/2005/8/layout/chevron1"/>
    <dgm:cxn modelId="{AE8660CA-64BC-47CF-B32E-CB330E0A1819}" srcId="{630048C7-CD07-4885-9B22-6ABBA58D3118}" destId="{5AFBFAE7-F9F6-4D24-AB44-BA9E50C727D1}" srcOrd="2" destOrd="0" parTransId="{E47EFA02-E671-4844-BDE1-D1E42A92E7AF}" sibTransId="{27C27E76-F78D-4018-99F1-5112EEC51C4E}"/>
    <dgm:cxn modelId="{4C5381CF-CB71-4322-852E-3A30CC7604E1}" srcId="{630048C7-CD07-4885-9B22-6ABBA58D3118}" destId="{CAAED473-EE30-4876-8F55-654A81D357E4}" srcOrd="1" destOrd="0" parTransId="{1958120E-1168-4495-A43F-E047D58CED05}" sibTransId="{4C592EB4-D306-4A02-BA94-265955DD3748}"/>
    <dgm:cxn modelId="{BFBF66DD-4350-4248-A11D-9762CA105CF2}" type="presOf" srcId="{5249CC87-FC6C-4651-AF13-AE413C33D522}" destId="{15794B7F-1147-45FA-A524-773D75056BDF}" srcOrd="0" destOrd="0" presId="urn:microsoft.com/office/officeart/2005/8/layout/chevron1"/>
    <dgm:cxn modelId="{24877E96-0351-4762-BFD8-CEF5BFB3ECAB}" type="presParOf" srcId="{9263B0F9-43EE-4AEC-9433-D973EA16B3F7}" destId="{15794B7F-1147-45FA-A524-773D75056BDF}" srcOrd="0" destOrd="0" presId="urn:microsoft.com/office/officeart/2005/8/layout/chevron1"/>
    <dgm:cxn modelId="{A0D9CD59-D368-4EED-B506-4ACF37600D2F}" type="presParOf" srcId="{9263B0F9-43EE-4AEC-9433-D973EA16B3F7}" destId="{A1E6BA24-BBAD-4A50-8526-F6D087CF907A}" srcOrd="1" destOrd="0" presId="urn:microsoft.com/office/officeart/2005/8/layout/chevron1"/>
    <dgm:cxn modelId="{E9D5D212-972D-4B94-9022-32B23E49F81A}" type="presParOf" srcId="{9263B0F9-43EE-4AEC-9433-D973EA16B3F7}" destId="{51096C2B-1442-4B21-B26A-85E3D965E984}" srcOrd="2" destOrd="0" presId="urn:microsoft.com/office/officeart/2005/8/layout/chevron1"/>
    <dgm:cxn modelId="{BD29E0DB-34F9-4A36-85CF-B4B066B8DEC5}" type="presParOf" srcId="{9263B0F9-43EE-4AEC-9433-D973EA16B3F7}" destId="{B23C14B9-0FC4-47ED-8615-74C9E0467C4D}" srcOrd="3" destOrd="0" presId="urn:microsoft.com/office/officeart/2005/8/layout/chevron1"/>
    <dgm:cxn modelId="{51F13A80-3F77-4DA5-95B1-26D335E9B866}" type="presParOf" srcId="{9263B0F9-43EE-4AEC-9433-D973EA16B3F7}" destId="{77B79E8E-4C95-4588-BE3D-6AB2A82D2E5A}" srcOrd="4" destOrd="0" presId="urn:microsoft.com/office/officeart/2005/8/layout/chevron1"/>
    <dgm:cxn modelId="{C3B2F99C-8F5B-4A05-B66D-6FCB224D486B}" type="presParOf" srcId="{9263B0F9-43EE-4AEC-9433-D973EA16B3F7}" destId="{C1E4BC93-52CE-4544-94F7-F0BCCBB8FC66}" srcOrd="5" destOrd="0" presId="urn:microsoft.com/office/officeart/2005/8/layout/chevron1"/>
    <dgm:cxn modelId="{5A62F128-539A-49C7-AC4F-8647BB729F48}" type="presParOf" srcId="{9263B0F9-43EE-4AEC-9433-D973EA16B3F7}" destId="{2F88FC01-3CC6-4513-8268-8D739EA0D531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94B7F-1147-45FA-A524-773D75056BDF}">
      <dsp:nvSpPr>
        <dsp:cNvPr id="0" name=""/>
        <dsp:cNvSpPr/>
      </dsp:nvSpPr>
      <dsp:spPr>
        <a:xfrm>
          <a:off x="1996" y="0"/>
          <a:ext cx="1527990" cy="252000"/>
        </a:xfrm>
        <a:prstGeom prst="chevron">
          <a:avLst/>
        </a:prstGeom>
        <a:solidFill>
          <a:srgbClr val="F7983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i="0" u="none" strike="noStrike" kern="1200" cap="none" baseline="0" noProof="0" dirty="0">
              <a:solidFill>
                <a:srgbClr val="010000"/>
              </a:solidFill>
              <a:latin typeface="Verdana"/>
              <a:ea typeface="Verdana"/>
              <a:cs typeface="Verdana"/>
            </a:rPr>
            <a:t>Nast</a:t>
          </a:r>
          <a:r>
            <a:rPr lang="cs-CZ" sz="1400" b="0" i="0" u="none" strike="noStrike" kern="1200" cap="none" baseline="0" noProof="0" dirty="0">
              <a:solidFill>
                <a:srgbClr val="010000"/>
              </a:solidFill>
              <a:latin typeface="Verdana"/>
              <a:ea typeface="Verdana"/>
              <a:cs typeface="Verdana"/>
            </a:rPr>
            <a:t>a</a:t>
          </a:r>
          <a:r>
            <a:rPr lang="pt-PT" sz="1400" b="0" i="0" u="none" strike="noStrike" kern="1200" cap="none" baseline="0" noProof="0" dirty="0">
              <a:solidFill>
                <a:srgbClr val="010000"/>
              </a:solidFill>
              <a:latin typeface="Verdana"/>
              <a:ea typeface="Verdana"/>
              <a:cs typeface="Verdana"/>
            </a:rPr>
            <a:t>vení</a:t>
          </a:r>
        </a:p>
      </dsp:txBody>
      <dsp:txXfrm>
        <a:off x="127996" y="0"/>
        <a:ext cx="1275990" cy="252000"/>
      </dsp:txXfrm>
    </dsp:sp>
    <dsp:sp modelId="{51096C2B-1442-4B21-B26A-85E3D965E984}">
      <dsp:nvSpPr>
        <dsp:cNvPr id="0" name=""/>
        <dsp:cNvSpPr/>
      </dsp:nvSpPr>
      <dsp:spPr>
        <a:xfrm>
          <a:off x="1349775" y="0"/>
          <a:ext cx="2087851" cy="252000"/>
        </a:xfrm>
        <a:prstGeom prst="chevron">
          <a:avLst/>
        </a:prstGeom>
        <a:solidFill>
          <a:srgbClr val="F0582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Verdana"/>
            </a:rPr>
            <a:t>Pl</a:t>
          </a:r>
          <a:r>
            <a:rPr lang="cs-CZ" sz="1400" kern="1200" dirty="0" err="1">
              <a:latin typeface="Verdana"/>
            </a:rPr>
            <a:t>ánování</a:t>
          </a:r>
          <a:endParaRPr lang="pt-PT" sz="1400" kern="1200" dirty="0"/>
        </a:p>
      </dsp:txBody>
      <dsp:txXfrm>
        <a:off x="1475775" y="0"/>
        <a:ext cx="1835851" cy="252000"/>
      </dsp:txXfrm>
    </dsp:sp>
    <dsp:sp modelId="{77B79E8E-4C95-4588-BE3D-6AB2A82D2E5A}">
      <dsp:nvSpPr>
        <dsp:cNvPr id="0" name=""/>
        <dsp:cNvSpPr/>
      </dsp:nvSpPr>
      <dsp:spPr>
        <a:xfrm>
          <a:off x="3257416" y="0"/>
          <a:ext cx="3506688" cy="252000"/>
        </a:xfrm>
        <a:prstGeom prst="chevron">
          <a:avLst/>
        </a:prstGeom>
        <a:solidFill>
          <a:srgbClr val="EC038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Realizace</a:t>
          </a:r>
          <a:endParaRPr lang="pt-PT" sz="1400" kern="1200" dirty="0"/>
        </a:p>
      </dsp:txBody>
      <dsp:txXfrm>
        <a:off x="3383416" y="0"/>
        <a:ext cx="3254688" cy="252000"/>
      </dsp:txXfrm>
    </dsp:sp>
    <dsp:sp modelId="{2F88FC01-3CC6-4513-8268-8D739EA0D531}">
      <dsp:nvSpPr>
        <dsp:cNvPr id="0" name=""/>
        <dsp:cNvSpPr/>
      </dsp:nvSpPr>
      <dsp:spPr>
        <a:xfrm>
          <a:off x="6583894" y="0"/>
          <a:ext cx="1802109" cy="252000"/>
        </a:xfrm>
        <a:prstGeom prst="chevron">
          <a:avLst/>
        </a:prstGeom>
        <a:solidFill>
          <a:srgbClr val="B1D13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Uzavření</a:t>
          </a:r>
          <a:endParaRPr lang="pt-PT" sz="1400" kern="1200" dirty="0"/>
        </a:p>
      </dsp:txBody>
      <dsp:txXfrm>
        <a:off x="6709894" y="0"/>
        <a:ext cx="1550109" cy="25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523F2-1ED0-4071-8C24-D6EAA08A103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D5CC-B39C-4CEE-97D1-DFCA9E5B4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FD5CC-B39C-4CEE-97D1-DFCA9E5B469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4538"/>
            <a:ext cx="6619875" cy="3724275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913" indent="-171913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ea typeface="ＭＳ Ｐゴシック"/>
                <a:cs typeface="Arial" charset="0"/>
              </a:rPr>
              <a:t>Initial: low: thinking phase, small team</a:t>
            </a:r>
          </a:p>
          <a:p>
            <a:pPr marL="171913" indent="-171913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ea typeface="ＭＳ Ｐゴシック"/>
                <a:cs typeface="Arial" charset="0"/>
              </a:rPr>
              <a:t>Speed up: many resources internal and contractors involved</a:t>
            </a:r>
          </a:p>
          <a:p>
            <a:pPr marL="171913" indent="-171913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ea typeface="ＭＳ Ｐゴシック"/>
                <a:cs typeface="Arial" charset="0"/>
              </a:rPr>
              <a:t>Final: Slow down</a:t>
            </a:r>
          </a:p>
          <a:p>
            <a:endParaRPr lang="en-GB" dirty="0"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2703E75-7764-4DE2-8304-ADAAF760F657}" type="datetime3">
              <a:rPr lang="en-US" smtClean="0"/>
              <a:t>3 June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BMC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PM2 course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 to the 5</a:t>
            </a:r>
            <a:r>
              <a:rPr lang="en-US" baseline="0" dirty="0"/>
              <a:t> phases: </a:t>
            </a:r>
            <a:r>
              <a:rPr lang="en-US" dirty="0"/>
              <a:t>Step by step:</a:t>
            </a:r>
          </a:p>
          <a:p>
            <a:pPr marL="171895" indent="-171895">
              <a:buFont typeface="Arial" pitchFamily="34" charset="0"/>
              <a:buChar char="•"/>
            </a:pPr>
            <a:r>
              <a:rPr lang="en-US" dirty="0"/>
              <a:t>What makes a project start? What are the drivers?</a:t>
            </a:r>
          </a:p>
          <a:p>
            <a:pPr marL="171895" indent="-171895">
              <a:buFont typeface="Arial" pitchFamily="34" charset="0"/>
              <a:buChar char="•"/>
            </a:pPr>
            <a:r>
              <a:rPr lang="en-US" dirty="0"/>
              <a:t>PO is the driver initially: BC, Charter</a:t>
            </a:r>
          </a:p>
          <a:p>
            <a:r>
              <a:rPr lang="en-US" b="1" dirty="0" err="1"/>
              <a:t>RfP</a:t>
            </a:r>
            <a:r>
              <a:rPr lang="en-US" b="1" dirty="0"/>
              <a:t>: decision point </a:t>
            </a:r>
            <a:r>
              <a:rPr lang="en-US" b="1" dirty="0">
                <a:sym typeface="Wingdings" pitchFamily="2" charset="2"/>
              </a:rPr>
              <a:t> Planning</a:t>
            </a:r>
            <a:endParaRPr lang="en-US" b="1" dirty="0"/>
          </a:p>
          <a:p>
            <a:pPr marL="171895" indent="-171895">
              <a:buFont typeface="Arial" pitchFamily="34" charset="0"/>
              <a:buChar char="•"/>
            </a:pPr>
            <a:r>
              <a:rPr lang="en-US" dirty="0"/>
              <a:t>Planning with PM in the driver seat</a:t>
            </a:r>
          </a:p>
          <a:p>
            <a:pPr marL="171895" indent="-171895">
              <a:buFont typeface="Arial" pitchFamily="34" charset="0"/>
              <a:buChar char="•"/>
            </a:pPr>
            <a:r>
              <a:rPr lang="en-US" dirty="0"/>
              <a:t>OUTPUT: Project Handbook &amp; Project work plan</a:t>
            </a:r>
          </a:p>
          <a:p>
            <a:pPr defTabSz="916771">
              <a:defRPr/>
            </a:pPr>
            <a:r>
              <a:rPr lang="en-US" b="1" dirty="0" err="1"/>
              <a:t>RfE</a:t>
            </a:r>
            <a:r>
              <a:rPr lang="en-US" b="1" dirty="0"/>
              <a:t>: decision point </a:t>
            </a:r>
            <a:r>
              <a:rPr lang="en-US" b="1" dirty="0">
                <a:sym typeface="Wingdings" pitchFamily="2" charset="2"/>
              </a:rPr>
              <a:t> Executing</a:t>
            </a:r>
            <a:endParaRPr lang="en-US" dirty="0"/>
          </a:p>
          <a:p>
            <a:pPr marL="171895" indent="-171895">
              <a:buFont typeface="Arial" pitchFamily="34" charset="0"/>
              <a:buChar char="•"/>
            </a:pPr>
            <a:r>
              <a:rPr lang="en-US" dirty="0"/>
              <a:t>with Work plan as input</a:t>
            </a:r>
          </a:p>
          <a:p>
            <a:pPr marL="171895" indent="-171895">
              <a:buFont typeface="Arial" pitchFamily="34" charset="0"/>
              <a:buChar char="•"/>
            </a:pPr>
            <a:r>
              <a:rPr lang="en-US" dirty="0"/>
              <a:t>End of phase: all deliverables are complete</a:t>
            </a:r>
          </a:p>
          <a:p>
            <a:pPr defTabSz="916771">
              <a:defRPr/>
            </a:pPr>
            <a:r>
              <a:rPr lang="en-US" b="1" dirty="0" err="1"/>
              <a:t>RfC</a:t>
            </a:r>
            <a:r>
              <a:rPr lang="en-US" b="1" dirty="0"/>
              <a:t>: decision point </a:t>
            </a:r>
            <a:r>
              <a:rPr lang="en-US" b="1" dirty="0">
                <a:sym typeface="Wingdings" pitchFamily="2" charset="2"/>
              </a:rPr>
              <a:t> Closing</a:t>
            </a:r>
            <a:endParaRPr lang="en-US" b="1" dirty="0"/>
          </a:p>
          <a:p>
            <a:pPr marL="171895" indent="-171895">
              <a:buFont typeface="Arial" pitchFamily="34" charset="0"/>
              <a:buChar char="•"/>
            </a:pPr>
            <a:r>
              <a:rPr lang="en-US" dirty="0"/>
              <a:t>Lessons learned &amp; Review</a:t>
            </a:r>
          </a:p>
          <a:p>
            <a:pPr marL="171895" indent="-171895">
              <a:buFont typeface="Arial" pitchFamily="34" charset="0"/>
              <a:buChar char="•"/>
            </a:pPr>
            <a:r>
              <a:rPr lang="en-US" dirty="0"/>
              <a:t>Formally close project</a:t>
            </a:r>
          </a:p>
          <a:p>
            <a:pPr defTabSz="916771">
              <a:defRPr/>
            </a:pPr>
            <a:r>
              <a:rPr lang="en-US" dirty="0"/>
              <a:t>MC: keeps an eye on all phases with work plan as input (no </a:t>
            </a:r>
            <a:r>
              <a:rPr lang="en-US" dirty="0" err="1"/>
              <a:t>workplan</a:t>
            </a:r>
            <a:r>
              <a:rPr lang="en-US" dirty="0"/>
              <a:t> for Initiating &amp; Planning,</a:t>
            </a:r>
            <a:r>
              <a:rPr lang="en-US" baseline="0" dirty="0"/>
              <a:t> after PIR approval PM should plan cost &amp; time for BC+PC</a:t>
            </a:r>
            <a:r>
              <a:rPr lang="en-US" dirty="0"/>
              <a:t>)</a:t>
            </a:r>
          </a:p>
          <a:p>
            <a:r>
              <a:rPr lang="en-US" dirty="0"/>
              <a:t>Q: PO </a:t>
            </a:r>
            <a:r>
              <a:rPr lang="en-US" dirty="0" err="1"/>
              <a:t>vs</a:t>
            </a:r>
            <a:r>
              <a:rPr lang="en-US" dirty="0"/>
              <a:t> SO?? :  PM</a:t>
            </a:r>
            <a:r>
              <a:rPr lang="en-US" baseline="30000" dirty="0"/>
              <a:t>2</a:t>
            </a:r>
            <a:r>
              <a:rPr lang="en-US" dirty="0"/>
              <a:t> was built with IT in mind: started with SO</a:t>
            </a:r>
          </a:p>
          <a:p>
            <a:r>
              <a:rPr lang="en-US" dirty="0"/>
              <a:t>To accommodate non-IT projects: SO became PO, SS became SP.</a:t>
            </a:r>
          </a:p>
          <a:p>
            <a:r>
              <a:rPr lang="en-US" dirty="0"/>
              <a:t>Will be reflected in the guide and all artefacts updated</a:t>
            </a:r>
          </a:p>
          <a:p>
            <a:r>
              <a:rPr lang="en-US" dirty="0"/>
              <a:t>The</a:t>
            </a:r>
            <a:r>
              <a:rPr lang="en-US" baseline="0" dirty="0"/>
              <a:t> essence is the same.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835B-2E68-46F3-BA72-03F719F8EEC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BCF3D5F-39D3-46E5-93A4-E8E1A470121B}" type="datetime3">
              <a:rPr lang="en-US" smtClean="0">
                <a:solidFill>
                  <a:prstClr val="black"/>
                </a:solidFill>
              </a:rPr>
              <a:pPr>
                <a:defRPr/>
              </a:pPr>
              <a:t>3 June 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BMC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PM2 course</a:t>
            </a:r>
          </a:p>
        </p:txBody>
      </p:sp>
    </p:spTree>
    <p:extLst>
      <p:ext uri="{BB962C8B-B14F-4D97-AF65-F5344CB8AC3E}">
        <p14:creationId xmlns:p14="http://schemas.microsoft.com/office/powerpoint/2010/main" val="220085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cheat sheet and checklist (see mark</a:t>
            </a:r>
            <a:r>
              <a:rPr lang="en-US" baseline="0" dirty="0"/>
              <a:t> boxes)</a:t>
            </a:r>
          </a:p>
          <a:p>
            <a:r>
              <a:rPr lang="en-US" dirty="0" err="1"/>
              <a:t>MoM</a:t>
            </a:r>
            <a:r>
              <a:rPr lang="en-US" dirty="0"/>
              <a:t>: minutes of meeting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390C-303E-473B-ABBB-2D47B6195A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5CE2BA5-D985-4D28-84EE-B6304DF9172E}" type="datetime3">
              <a:rPr lang="en-US" smtClean="0"/>
              <a:t>3 June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BMC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PM2 course</a:t>
            </a:r>
          </a:p>
        </p:txBody>
      </p:sp>
    </p:spTree>
    <p:extLst>
      <p:ext uri="{BB962C8B-B14F-4D97-AF65-F5344CB8AC3E}">
        <p14:creationId xmlns:p14="http://schemas.microsoft.com/office/powerpoint/2010/main" val="312189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9390C-303E-473B-ABBB-2D47B6195A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D45A107-325D-4DD5-8201-F9974AD7F156}" type="datetime3">
              <a:rPr lang="en-US" smtClean="0"/>
              <a:t>3 June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BMC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PM2 course</a:t>
            </a:r>
          </a:p>
        </p:txBody>
      </p:sp>
    </p:spTree>
    <p:extLst>
      <p:ext uri="{BB962C8B-B14F-4D97-AF65-F5344CB8AC3E}">
        <p14:creationId xmlns:p14="http://schemas.microsoft.com/office/powerpoint/2010/main" val="145891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C40D76-6CB7-4331-92BB-DA70629C9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194262" y="4979941"/>
            <a:ext cx="755476" cy="141837"/>
          </a:xfrm>
          <a:prstGeom prst="rect">
            <a:avLst/>
          </a:prstGeom>
          <a:solidFill>
            <a:srgbClr val="1687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59E45B4-CBFF-4348-AF69-E0B28BC28BA6}"/>
              </a:ext>
            </a:extLst>
          </p:cNvPr>
          <p:cNvSpPr txBox="1">
            <a:spLocks/>
          </p:cNvSpPr>
          <p:nvPr userDrawn="1"/>
        </p:nvSpPr>
        <p:spPr>
          <a:xfrm>
            <a:off x="4226844" y="4937318"/>
            <a:ext cx="679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AB73BC-B049-4115-A692-8D63A059BFB8}" type="slidenum">
              <a:rPr lang="en-CA" sz="900" smtClean="0">
                <a:solidFill>
                  <a:schemeClr val="bg1"/>
                </a:solidFill>
              </a:rPr>
              <a:pPr algn="ctr"/>
              <a:t>‹#›</a:t>
            </a:fld>
            <a:endParaRPr lang="en-CA" sz="9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0AF60-F370-4764-8FC5-8E0CF1DFF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35" r="595"/>
          <a:stretch/>
        </p:blipFill>
        <p:spPr>
          <a:xfrm>
            <a:off x="0" y="-21722"/>
            <a:ext cx="9144000" cy="51435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BE1AE3-A837-4905-9EAF-B7FFE7DC332E}"/>
              </a:ext>
            </a:extLst>
          </p:cNvPr>
          <p:cNvGrpSpPr/>
          <p:nvPr/>
        </p:nvGrpSpPr>
        <p:grpSpPr>
          <a:xfrm>
            <a:off x="-7530" y="-95250"/>
            <a:ext cx="9151530" cy="5238750"/>
            <a:chOff x="-152400" y="-95250"/>
            <a:chExt cx="9273078" cy="5238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1E2E94-A0DA-4285-9E40-DBCEDEDA447F}"/>
                </a:ext>
              </a:extLst>
            </p:cNvPr>
            <p:cNvPicPr/>
            <p:nvPr/>
          </p:nvPicPr>
          <p:blipFill rotWithShape="1">
            <a:blip r:embed="rId3"/>
            <a:srcRect l="40184" t="59084" r="48313" b="9017"/>
            <a:stretch/>
          </p:blipFill>
          <p:spPr bwMode="auto">
            <a:xfrm>
              <a:off x="5410200" y="-95250"/>
              <a:ext cx="3710478" cy="5238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CC245A-78AD-48F9-8B6E-AFADA70A2BEF}"/>
                </a:ext>
              </a:extLst>
            </p:cNvPr>
            <p:cNvSpPr/>
            <p:nvPr/>
          </p:nvSpPr>
          <p:spPr>
            <a:xfrm>
              <a:off x="-152400" y="-95250"/>
              <a:ext cx="5562600" cy="5238750"/>
            </a:xfrm>
            <a:prstGeom prst="rect">
              <a:avLst/>
            </a:prstGeom>
            <a:solidFill>
              <a:srgbClr val="C13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19669-8469-40DA-B14A-0DB8E8E23891}"/>
              </a:ext>
            </a:extLst>
          </p:cNvPr>
          <p:cNvGrpSpPr/>
          <p:nvPr/>
        </p:nvGrpSpPr>
        <p:grpSpPr>
          <a:xfrm>
            <a:off x="-77887" y="730450"/>
            <a:ext cx="5643736" cy="4210461"/>
            <a:chOff x="984061" y="852498"/>
            <a:chExt cx="7689324" cy="4210461"/>
          </a:xfrm>
        </p:grpSpPr>
        <p:sp>
          <p:nvSpPr>
            <p:cNvPr id="16" name="TextBox 15"/>
            <p:cNvSpPr txBox="1"/>
            <p:nvPr/>
          </p:nvSpPr>
          <p:spPr>
            <a:xfrm>
              <a:off x="1090178" y="852498"/>
              <a:ext cx="7477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Přehled evropské</a:t>
              </a:r>
              <a:b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cs-CZ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metodologie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projektového řízení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PM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²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2721" y="4755182"/>
              <a:ext cx="653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www.PM²Alliance.eu </a:t>
              </a: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82252" y="1683580"/>
              <a:ext cx="488465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4447919" y="2465198"/>
              <a:ext cx="9533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C796B7-B3B7-4CC8-8248-F2955E953B8E}"/>
                </a:ext>
              </a:extLst>
            </p:cNvPr>
            <p:cNvSpPr txBox="1"/>
            <p:nvPr/>
          </p:nvSpPr>
          <p:spPr>
            <a:xfrm>
              <a:off x="984061" y="1080547"/>
              <a:ext cx="7689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D53523-7BDC-46AB-950C-0E01F8695220}"/>
                </a:ext>
              </a:extLst>
            </p:cNvPr>
            <p:cNvSpPr/>
            <p:nvPr/>
          </p:nvSpPr>
          <p:spPr>
            <a:xfrm>
              <a:off x="1658784" y="1824226"/>
              <a:ext cx="653159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1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Česky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2" descr="https://www.pm2alliance.eu/wp-content/uploads/2019/03/pmal2-768x784.jpg">
            <a:extLst>
              <a:ext uri="{FF2B5EF4-FFF2-40B4-BE49-F238E27FC236}">
                <a16:creationId xmlns:a16="http://schemas.microsoft.com/office/drawing/2014/main" id="{255793F1-9678-40AE-B55E-AE6108F70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522701" y="2595437"/>
            <a:ext cx="2362200" cy="1353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033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51205" y="940392"/>
            <a:ext cx="2144141" cy="3638550"/>
            <a:chOff x="4648200" y="931863"/>
            <a:chExt cx="3423190" cy="4851400"/>
          </a:xfrm>
        </p:grpSpPr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6363236" y="1180240"/>
              <a:ext cx="1708154" cy="3077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900" dirty="0">
                  <a:solidFill>
                    <a:srgbClr val="002060"/>
                  </a:solidFill>
                  <a:latin typeface="Arial Narrow" pitchFamily="34" charset="0"/>
                  <a:cs typeface="Calibri" pitchFamily="34" charset="0"/>
                </a:rPr>
                <a:t>Strana dodavatele</a:t>
              </a:r>
              <a:endParaRPr lang="en-GB" sz="900" dirty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648200" y="931863"/>
              <a:ext cx="0" cy="4851400"/>
            </a:xfrm>
            <a:prstGeom prst="line">
              <a:avLst/>
            </a:prstGeom>
            <a:solidFill>
              <a:srgbClr val="FFC000">
                <a:alpha val="10196"/>
              </a:srgbClr>
            </a:solidFill>
            <a:ln w="9525">
              <a:solidFill>
                <a:schemeClr val="bg2">
                  <a:lumMod val="50000"/>
                  <a:lumOff val="50000"/>
                </a:schemeClr>
              </a:solidFill>
              <a:prstDash val="dash"/>
              <a:miter lim="800000"/>
              <a:headEnd/>
              <a:tailEnd/>
            </a:ln>
          </p:spPr>
        </p:cxnSp>
      </p:grpSp>
      <p:grpSp>
        <p:nvGrpSpPr>
          <p:cNvPr id="12" name="Group 11"/>
          <p:cNvGrpSpPr/>
          <p:nvPr/>
        </p:nvGrpSpPr>
        <p:grpSpPr>
          <a:xfrm>
            <a:off x="1246781" y="1130891"/>
            <a:ext cx="6059661" cy="2432447"/>
            <a:chOff x="138374" y="1185863"/>
            <a:chExt cx="8079548" cy="3243262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519113" y="3251200"/>
              <a:ext cx="683736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519113" y="4429125"/>
              <a:ext cx="683736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519113" y="2228850"/>
              <a:ext cx="682885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Rectangle 15"/>
            <p:cNvSpPr/>
            <p:nvPr/>
          </p:nvSpPr>
          <p:spPr>
            <a:xfrm>
              <a:off x="165767" y="2668852"/>
              <a:ext cx="137046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350" dirty="0">
                  <a:solidFill>
                    <a:srgbClr val="002060"/>
                  </a:solidFill>
                  <a:latin typeface="Arial Narrow" pitchFamily="34" charset="0"/>
                </a:rPr>
                <a:t>Řídící</a:t>
              </a:r>
              <a:r>
                <a:rPr lang="en-GB" sz="1350" dirty="0">
                  <a:solidFill>
                    <a:srgbClr val="002060"/>
                  </a:solidFill>
                  <a:latin typeface="Arial Narrow" pitchFamily="34" charset="0"/>
                </a:rPr>
                <a:t> </a:t>
              </a:r>
              <a:r>
                <a:rPr lang="cs-CZ" sz="1350" dirty="0">
                  <a:solidFill>
                    <a:srgbClr val="002060"/>
                  </a:solidFill>
                  <a:latin typeface="Arial Narrow" pitchFamily="34" charset="0"/>
                </a:rPr>
                <a:t>úroveň</a:t>
              </a:r>
              <a:endParaRPr lang="en-GB" sz="135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374" y="3735968"/>
              <a:ext cx="190052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350" dirty="0">
                  <a:solidFill>
                    <a:srgbClr val="002060"/>
                  </a:solidFill>
                  <a:latin typeface="Arial Narrow" pitchFamily="34" charset="0"/>
                </a:rPr>
                <a:t>Mana</a:t>
              </a:r>
              <a:r>
                <a:rPr lang="cs-CZ" sz="1350" dirty="0" err="1">
                  <a:solidFill>
                    <a:srgbClr val="002060"/>
                  </a:solidFill>
                  <a:latin typeface="Arial Narrow" pitchFamily="34" charset="0"/>
                </a:rPr>
                <a:t>žerská</a:t>
              </a:r>
              <a:r>
                <a:rPr lang="en-GB" sz="1350" dirty="0">
                  <a:solidFill>
                    <a:srgbClr val="002060"/>
                  </a:solidFill>
                  <a:latin typeface="Arial Narrow" pitchFamily="34" charset="0"/>
                </a:rPr>
                <a:t> </a:t>
              </a:r>
              <a:r>
                <a:rPr lang="cs-CZ" sz="1350" dirty="0">
                  <a:solidFill>
                    <a:srgbClr val="002060"/>
                  </a:solidFill>
                  <a:latin typeface="Arial Narrow" pitchFamily="34" charset="0"/>
                </a:rPr>
                <a:t>úroveň</a:t>
              </a:r>
              <a:endParaRPr lang="en-GB" sz="135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519113" y="1185863"/>
              <a:ext cx="769880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1472805" y="828825"/>
            <a:ext cx="4473178" cy="300082"/>
            <a:chOff x="439738" y="783106"/>
            <a:chExt cx="5964237" cy="400109"/>
          </a:xfrm>
        </p:grpSpPr>
        <p:sp>
          <p:nvSpPr>
            <p:cNvPr id="20" name="Rectangle 19"/>
            <p:cNvSpPr/>
            <p:nvPr/>
          </p:nvSpPr>
          <p:spPr>
            <a:xfrm>
              <a:off x="439738" y="783106"/>
              <a:ext cx="1379009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350" dirty="0">
                  <a:solidFill>
                    <a:srgbClr val="002060"/>
                  </a:solidFill>
                  <a:latin typeface="Arial Narrow" pitchFamily="34" charset="0"/>
                </a:rPr>
                <a:t>Úroveň řízení</a:t>
              </a:r>
              <a:endParaRPr lang="en-GB" sz="135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1" name="AutoShape 155"/>
            <p:cNvSpPr>
              <a:spLocks noChangeArrowheads="1"/>
            </p:cNvSpPr>
            <p:nvPr/>
          </p:nvSpPr>
          <p:spPr bwMode="auto">
            <a:xfrm>
              <a:off x="2953909" y="797835"/>
              <a:ext cx="3450066" cy="314325"/>
            </a:xfrm>
            <a:prstGeom prst="roundRect">
              <a:avLst>
                <a:gd name="adj" fmla="val 16667"/>
              </a:avLst>
            </a:prstGeom>
            <a:solidFill>
              <a:srgbClr val="003366">
                <a:alpha val="90979"/>
              </a:srgbClr>
            </a:solidFill>
            <a:ln w="0" algn="ctr">
              <a:solidFill>
                <a:srgbClr val="5F5F5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cs-CZ" sz="1050" dirty="0">
                  <a:solidFill>
                    <a:schemeClr val="bg1"/>
                  </a:solidFill>
                  <a:latin typeface="Arial" charset="0"/>
                </a:rPr>
                <a:t>Příslušná rozhodovací autorita</a:t>
              </a:r>
              <a:r>
                <a:rPr lang="en-US" sz="1050" dirty="0">
                  <a:solidFill>
                    <a:schemeClr val="bg1"/>
                  </a:solidFill>
                  <a:latin typeface="Arial" charset="0"/>
                </a:rPr>
                <a:t> (AGB)</a:t>
              </a:r>
              <a:endParaRPr lang="en-GB" sz="105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43208" y="1413070"/>
            <a:ext cx="5404818" cy="2759075"/>
            <a:chOff x="133610" y="1562099"/>
            <a:chExt cx="7206424" cy="3678767"/>
          </a:xfrm>
        </p:grpSpPr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1939925" y="1562099"/>
              <a:ext cx="5400109" cy="3678767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900">
                <a:solidFill>
                  <a:srgbClr val="002060"/>
                </a:solidFill>
                <a:latin typeface="Arial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3610" y="1622923"/>
              <a:ext cx="5976296" cy="491516"/>
              <a:chOff x="133610" y="1622923"/>
              <a:chExt cx="5976296" cy="49151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33610" y="1622923"/>
                <a:ext cx="1975328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350" dirty="0">
                    <a:solidFill>
                      <a:srgbClr val="002060"/>
                    </a:solidFill>
                    <a:latin typeface="Arial Narrow" pitchFamily="34" charset="0"/>
                  </a:rPr>
                  <a:t>Rozhodovací úroveň</a:t>
                </a:r>
                <a:endParaRPr lang="en-GB" sz="1350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" name="AutoShape 155"/>
              <p:cNvSpPr>
                <a:spLocks noChangeArrowheads="1"/>
              </p:cNvSpPr>
              <p:nvPr/>
            </p:nvSpPr>
            <p:spPr bwMode="auto">
              <a:xfrm>
                <a:off x="3195256" y="1800114"/>
                <a:ext cx="2914650" cy="314325"/>
              </a:xfrm>
              <a:prstGeom prst="roundRect">
                <a:avLst>
                  <a:gd name="adj" fmla="val 16667"/>
                </a:avLst>
              </a:prstGeom>
              <a:solidFill>
                <a:srgbClr val="908A88">
                  <a:alpha val="74510"/>
                </a:srgbClr>
              </a:solidFill>
              <a:ln w="25400" algn="ctr">
                <a:solidFill>
                  <a:srgbClr val="908A88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cs-CZ" sz="105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Projektová řídící komise </a:t>
                </a:r>
                <a:r>
                  <a:rPr lang="en-GB" sz="105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(PSC)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274807" y="3652273"/>
            <a:ext cx="5185725" cy="455743"/>
            <a:chOff x="175744" y="4547706"/>
            <a:chExt cx="6914299" cy="607657"/>
          </a:xfrm>
        </p:grpSpPr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4794170" y="4580688"/>
              <a:ext cx="2295873" cy="574675"/>
            </a:xfrm>
            <a:prstGeom prst="roundRect">
              <a:avLst>
                <a:gd name="adj" fmla="val 16667"/>
              </a:avLst>
            </a:prstGeom>
            <a:solidFill>
              <a:srgbClr val="D8CBE4"/>
            </a:solidFill>
            <a:ln w="25400" algn="ctr">
              <a:solidFill>
                <a:srgbClr val="AE8EC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br>
                <a:rPr lang="en-GB" sz="900" dirty="0">
                  <a:solidFill>
                    <a:srgbClr val="002060"/>
                  </a:solidFill>
                  <a:latin typeface="Arial" charset="0"/>
                </a:rPr>
              </a:br>
              <a:r>
                <a:rPr lang="cs-CZ" sz="900" dirty="0">
                  <a:solidFill>
                    <a:srgbClr val="002060"/>
                  </a:solidFill>
                  <a:latin typeface="Arial" charset="0"/>
                </a:rPr>
                <a:t>Projektový tým </a:t>
              </a:r>
              <a:r>
                <a:rPr lang="en-GB" sz="900" dirty="0">
                  <a:solidFill>
                    <a:srgbClr val="002060"/>
                  </a:solidFill>
                  <a:latin typeface="Arial" charset="0"/>
                </a:rPr>
                <a:t>(PCT)</a:t>
              </a:r>
              <a:br>
                <a:rPr lang="en-GB" sz="900" dirty="0">
                  <a:solidFill>
                    <a:srgbClr val="002060"/>
                  </a:solidFill>
                  <a:latin typeface="Arial" charset="0"/>
                </a:rPr>
              </a:br>
              <a:endParaRPr lang="en-GB" sz="900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5744" y="4547706"/>
              <a:ext cx="2147502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s-CZ" sz="1350" dirty="0">
                  <a:solidFill>
                    <a:srgbClr val="002060"/>
                  </a:solidFill>
                  <a:latin typeface="Arial Narrow" pitchFamily="34" charset="0"/>
                </a:rPr>
                <a:t>Výkonná úroveň</a:t>
              </a:r>
              <a:endParaRPr lang="en-GB" sz="135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2" name="AutoShape 26"/>
            <p:cNvSpPr>
              <a:spLocks noChangeArrowheads="1"/>
            </p:cNvSpPr>
            <p:nvPr/>
          </p:nvSpPr>
          <p:spPr bwMode="auto">
            <a:xfrm>
              <a:off x="2345308" y="4569004"/>
              <a:ext cx="2043482" cy="574675"/>
            </a:xfrm>
            <a:prstGeom prst="roundRect">
              <a:avLst>
                <a:gd name="adj" fmla="val 16667"/>
              </a:avLst>
            </a:prstGeom>
            <a:solidFill>
              <a:srgbClr val="D8CBE4"/>
            </a:solidFill>
            <a:ln w="25400" algn="ctr">
              <a:solidFill>
                <a:srgbClr val="AE8EC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br>
                <a:rPr lang="en-GB" sz="825" dirty="0">
                  <a:solidFill>
                    <a:srgbClr val="002060"/>
                  </a:solidFill>
                  <a:latin typeface="Arial" charset="0"/>
                </a:rPr>
              </a:br>
              <a:r>
                <a:rPr lang="en-GB" sz="788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cs-CZ" sz="788" dirty="0">
                  <a:solidFill>
                    <a:srgbClr val="002060"/>
                  </a:solidFill>
                  <a:latin typeface="Arial" charset="0"/>
                </a:rPr>
                <a:t>Implementační skupina zákazníka</a:t>
              </a:r>
            </a:p>
            <a:p>
              <a:pPr algn="ctr"/>
              <a:r>
                <a:rPr lang="en-GB" sz="788" dirty="0">
                  <a:solidFill>
                    <a:srgbClr val="002060"/>
                  </a:solidFill>
                  <a:latin typeface="Arial" charset="0"/>
                </a:rPr>
                <a:t>(BIG)</a:t>
              </a:r>
              <a:br>
                <a:rPr lang="en-GB" sz="788" dirty="0">
                  <a:solidFill>
                    <a:srgbClr val="002060"/>
                  </a:solidFill>
                  <a:latin typeface="Arial" charset="0"/>
                </a:rPr>
              </a:br>
              <a:r>
                <a:rPr lang="en-GB" sz="675" dirty="0">
                  <a:solidFill>
                    <a:srgbClr val="002060"/>
                  </a:solidFill>
                  <a:latin typeface="Arial" charset="0"/>
                </a:rPr>
                <a:t>(</a:t>
              </a:r>
              <a:r>
                <a:rPr lang="cs-CZ" sz="675" dirty="0">
                  <a:solidFill>
                    <a:srgbClr val="002060"/>
                  </a:solidFill>
                  <a:latin typeface="Arial" charset="0"/>
                </a:rPr>
                <a:t>Uživatelé</a:t>
              </a:r>
              <a:r>
                <a:rPr lang="en-GB" sz="675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cs-CZ" sz="675" dirty="0">
                  <a:solidFill>
                    <a:srgbClr val="002060"/>
                  </a:solidFill>
                  <a:latin typeface="Arial" charset="0"/>
                </a:rPr>
                <a:t>a</a:t>
              </a:r>
              <a:r>
                <a:rPr lang="en-GB" sz="675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cs-CZ" sz="675" dirty="0">
                  <a:solidFill>
                    <a:srgbClr val="002060"/>
                  </a:solidFill>
                  <a:latin typeface="Arial" charset="0"/>
                </a:rPr>
                <a:t>zástupci zákazníka</a:t>
              </a:r>
              <a:r>
                <a:rPr lang="en-GB" sz="675" dirty="0">
                  <a:solidFill>
                    <a:srgbClr val="002060"/>
                  </a:solidFill>
                  <a:latin typeface="Arial" charset="0"/>
                </a:rPr>
                <a:t>)</a:t>
              </a:r>
            </a:p>
            <a:p>
              <a:pPr algn="ctr"/>
              <a:endParaRPr lang="en-GB" sz="788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2838451" y="2765619"/>
            <a:ext cx="3564731" cy="657225"/>
          </a:xfrm>
          <a:prstGeom prst="rect">
            <a:avLst/>
          </a:prstGeom>
          <a:solidFill>
            <a:srgbClr val="99CCFF">
              <a:alpha val="52156"/>
            </a:srgbClr>
          </a:solidFill>
          <a:ln w="3175" algn="ctr">
            <a:solidFill>
              <a:srgbClr val="0070C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Spolupráce</a:t>
            </a:r>
            <a:r>
              <a:rPr lang="en-US" sz="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</a:t>
            </a:r>
            <a:br>
              <a:rPr lang="en-US" sz="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komunikační </a:t>
            </a:r>
          </a:p>
          <a:p>
            <a:pPr algn="ctr"/>
            <a:r>
              <a:rPr lang="cs-CZ" sz="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kanál</a:t>
            </a:r>
            <a:endParaRPr lang="en-GB" sz="9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44417" y="2508208"/>
            <a:ext cx="1235869" cy="834866"/>
            <a:chOff x="2401888" y="3022283"/>
            <a:chExt cx="1647825" cy="1113155"/>
          </a:xfrm>
        </p:grpSpPr>
        <p:sp>
          <p:nvSpPr>
            <p:cNvPr id="36" name="Rectangle 171"/>
            <p:cNvSpPr>
              <a:spLocks noChangeArrowheads="1"/>
            </p:cNvSpPr>
            <p:nvPr/>
          </p:nvSpPr>
          <p:spPr bwMode="auto">
            <a:xfrm>
              <a:off x="2401888" y="3497263"/>
              <a:ext cx="1647825" cy="638175"/>
            </a:xfrm>
            <a:prstGeom prst="rect">
              <a:avLst/>
            </a:prstGeom>
            <a:solidFill>
              <a:srgbClr val="8EC6B2"/>
            </a:solidFill>
            <a:ln w="12700" algn="ctr">
              <a:solidFill>
                <a:srgbClr val="4B7A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Manažer</a:t>
              </a:r>
            </a:p>
            <a:p>
              <a:pPr algn="ctr"/>
              <a:r>
                <a:rPr lang="cs-CZ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zákazníka </a:t>
              </a:r>
              <a:r>
                <a:rPr lang="en-GB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(BM)</a:t>
              </a:r>
            </a:p>
          </p:txBody>
        </p:sp>
        <p:grpSp>
          <p:nvGrpSpPr>
            <p:cNvPr id="37" name="Group 172"/>
            <p:cNvGrpSpPr>
              <a:grpSpLocks/>
            </p:cNvGrpSpPr>
            <p:nvPr/>
          </p:nvGrpSpPr>
          <p:grpSpPr bwMode="auto">
            <a:xfrm>
              <a:off x="2964566" y="3022283"/>
              <a:ext cx="166688" cy="471488"/>
              <a:chOff x="3445" y="2166"/>
              <a:chExt cx="135" cy="261"/>
            </a:xfrm>
          </p:grpSpPr>
          <p:sp>
            <p:nvSpPr>
              <p:cNvPr id="39" name="Freeform 173"/>
              <p:cNvSpPr>
                <a:spLocks/>
              </p:cNvSpPr>
              <p:nvPr/>
            </p:nvSpPr>
            <p:spPr bwMode="auto">
              <a:xfrm>
                <a:off x="3445" y="2166"/>
                <a:ext cx="135" cy="261"/>
              </a:xfrm>
              <a:custGeom>
                <a:avLst/>
                <a:gdLst>
                  <a:gd name="T0" fmla="*/ 0 w 135"/>
                  <a:gd name="T1" fmla="*/ 196 h 261"/>
                  <a:gd name="T2" fmla="*/ 33 w 135"/>
                  <a:gd name="T3" fmla="*/ 196 h 261"/>
                  <a:gd name="T4" fmla="*/ 33 w 135"/>
                  <a:gd name="T5" fmla="*/ 0 h 261"/>
                  <a:gd name="T6" fmla="*/ 102 w 135"/>
                  <a:gd name="T7" fmla="*/ 0 h 261"/>
                  <a:gd name="T8" fmla="*/ 102 w 135"/>
                  <a:gd name="T9" fmla="*/ 196 h 261"/>
                  <a:gd name="T10" fmla="*/ 135 w 135"/>
                  <a:gd name="T11" fmla="*/ 196 h 261"/>
                  <a:gd name="T12" fmla="*/ 67 w 135"/>
                  <a:gd name="T13" fmla="*/ 261 h 261"/>
                  <a:gd name="T14" fmla="*/ 0 w 135"/>
                  <a:gd name="T15" fmla="*/ 196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261">
                    <a:moveTo>
                      <a:pt x="0" y="196"/>
                    </a:moveTo>
                    <a:lnTo>
                      <a:pt x="33" y="196"/>
                    </a:lnTo>
                    <a:lnTo>
                      <a:pt x="33" y="0"/>
                    </a:lnTo>
                    <a:lnTo>
                      <a:pt x="102" y="0"/>
                    </a:lnTo>
                    <a:lnTo>
                      <a:pt x="102" y="196"/>
                    </a:lnTo>
                    <a:lnTo>
                      <a:pt x="135" y="196"/>
                    </a:lnTo>
                    <a:lnTo>
                      <a:pt x="67" y="261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99CCFF"/>
              </a:solidFill>
              <a:ln w="635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35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0" name="Freeform 174"/>
              <p:cNvSpPr>
                <a:spLocks/>
              </p:cNvSpPr>
              <p:nvPr/>
            </p:nvSpPr>
            <p:spPr bwMode="auto">
              <a:xfrm>
                <a:off x="3445" y="2166"/>
                <a:ext cx="135" cy="261"/>
              </a:xfrm>
              <a:custGeom>
                <a:avLst/>
                <a:gdLst>
                  <a:gd name="T0" fmla="*/ 0 w 135"/>
                  <a:gd name="T1" fmla="*/ 196 h 261"/>
                  <a:gd name="T2" fmla="*/ 33 w 135"/>
                  <a:gd name="T3" fmla="*/ 196 h 261"/>
                  <a:gd name="T4" fmla="*/ 33 w 135"/>
                  <a:gd name="T5" fmla="*/ 0 h 261"/>
                  <a:gd name="T6" fmla="*/ 102 w 135"/>
                  <a:gd name="T7" fmla="*/ 0 h 261"/>
                  <a:gd name="T8" fmla="*/ 102 w 135"/>
                  <a:gd name="T9" fmla="*/ 196 h 261"/>
                  <a:gd name="T10" fmla="*/ 135 w 135"/>
                  <a:gd name="T11" fmla="*/ 196 h 261"/>
                  <a:gd name="T12" fmla="*/ 67 w 135"/>
                  <a:gd name="T13" fmla="*/ 261 h 261"/>
                  <a:gd name="T14" fmla="*/ 0 w 135"/>
                  <a:gd name="T15" fmla="*/ 196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261">
                    <a:moveTo>
                      <a:pt x="0" y="196"/>
                    </a:moveTo>
                    <a:lnTo>
                      <a:pt x="33" y="196"/>
                    </a:lnTo>
                    <a:lnTo>
                      <a:pt x="33" y="0"/>
                    </a:lnTo>
                    <a:lnTo>
                      <a:pt x="102" y="0"/>
                    </a:lnTo>
                    <a:lnTo>
                      <a:pt x="102" y="196"/>
                    </a:lnTo>
                    <a:lnTo>
                      <a:pt x="135" y="196"/>
                    </a:lnTo>
                    <a:lnTo>
                      <a:pt x="67" y="261"/>
                    </a:lnTo>
                    <a:lnTo>
                      <a:pt x="0" y="196"/>
                    </a:lnTo>
                    <a:close/>
                  </a:path>
                </a:pathLst>
              </a:custGeom>
              <a:noFill/>
              <a:ln w="635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35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8" name="Rectangle 175"/>
            <p:cNvSpPr>
              <a:spLocks noChangeArrowheads="1"/>
            </p:cNvSpPr>
            <p:nvPr/>
          </p:nvSpPr>
          <p:spPr bwMode="auto">
            <a:xfrm>
              <a:off x="2417227" y="3088478"/>
              <a:ext cx="4595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75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Deleg</a:t>
              </a:r>
              <a:r>
                <a:rPr lang="cs-CZ" sz="75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uje</a:t>
              </a:r>
              <a:endParaRPr lang="en-GB" sz="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34288" y="2501301"/>
            <a:ext cx="1248641" cy="829866"/>
            <a:chOff x="5188384" y="3013075"/>
            <a:chExt cx="1664854" cy="1106488"/>
          </a:xfrm>
        </p:grpSpPr>
        <p:sp>
          <p:nvSpPr>
            <p:cNvPr id="44" name="Rectangle 170"/>
            <p:cNvSpPr>
              <a:spLocks noChangeArrowheads="1"/>
            </p:cNvSpPr>
            <p:nvPr/>
          </p:nvSpPr>
          <p:spPr bwMode="auto">
            <a:xfrm>
              <a:off x="5205413" y="3481388"/>
              <a:ext cx="1647825" cy="638175"/>
            </a:xfrm>
            <a:prstGeom prst="rect">
              <a:avLst/>
            </a:prstGeom>
            <a:solidFill>
              <a:srgbClr val="8EC6B2"/>
            </a:solidFill>
            <a:ln w="12700" algn="ctr">
              <a:solidFill>
                <a:srgbClr val="4B7A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35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Proje</a:t>
              </a:r>
              <a:r>
                <a:rPr lang="cs-CZ" sz="135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ktový</a:t>
              </a:r>
              <a:r>
                <a:rPr lang="en-GB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cs-CZ" sz="13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cs-CZ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GB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ana</a:t>
              </a:r>
              <a:r>
                <a:rPr lang="cs-CZ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ž</a:t>
              </a:r>
              <a:r>
                <a:rPr lang="en-GB" sz="135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er</a:t>
              </a:r>
              <a:r>
                <a:rPr lang="cs-CZ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GB" sz="135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(PM)</a:t>
              </a:r>
            </a:p>
          </p:txBody>
        </p:sp>
        <p:grpSp>
          <p:nvGrpSpPr>
            <p:cNvPr id="45" name="Group 172"/>
            <p:cNvGrpSpPr>
              <a:grpSpLocks/>
            </p:cNvGrpSpPr>
            <p:nvPr/>
          </p:nvGrpSpPr>
          <p:grpSpPr bwMode="auto">
            <a:xfrm>
              <a:off x="5773420" y="3013075"/>
              <a:ext cx="166688" cy="471488"/>
              <a:chOff x="3384" y="2166"/>
              <a:chExt cx="135" cy="261"/>
            </a:xfrm>
          </p:grpSpPr>
          <p:sp>
            <p:nvSpPr>
              <p:cNvPr id="47" name="Freeform 173"/>
              <p:cNvSpPr>
                <a:spLocks/>
              </p:cNvSpPr>
              <p:nvPr/>
            </p:nvSpPr>
            <p:spPr bwMode="auto">
              <a:xfrm>
                <a:off x="3384" y="2166"/>
                <a:ext cx="135" cy="261"/>
              </a:xfrm>
              <a:custGeom>
                <a:avLst/>
                <a:gdLst>
                  <a:gd name="T0" fmla="*/ 0 w 135"/>
                  <a:gd name="T1" fmla="*/ 196 h 261"/>
                  <a:gd name="T2" fmla="*/ 33 w 135"/>
                  <a:gd name="T3" fmla="*/ 196 h 261"/>
                  <a:gd name="T4" fmla="*/ 33 w 135"/>
                  <a:gd name="T5" fmla="*/ 0 h 261"/>
                  <a:gd name="T6" fmla="*/ 102 w 135"/>
                  <a:gd name="T7" fmla="*/ 0 h 261"/>
                  <a:gd name="T8" fmla="*/ 102 w 135"/>
                  <a:gd name="T9" fmla="*/ 196 h 261"/>
                  <a:gd name="T10" fmla="*/ 135 w 135"/>
                  <a:gd name="T11" fmla="*/ 196 h 261"/>
                  <a:gd name="T12" fmla="*/ 67 w 135"/>
                  <a:gd name="T13" fmla="*/ 261 h 261"/>
                  <a:gd name="T14" fmla="*/ 0 w 135"/>
                  <a:gd name="T15" fmla="*/ 196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261">
                    <a:moveTo>
                      <a:pt x="0" y="196"/>
                    </a:moveTo>
                    <a:lnTo>
                      <a:pt x="33" y="196"/>
                    </a:lnTo>
                    <a:lnTo>
                      <a:pt x="33" y="0"/>
                    </a:lnTo>
                    <a:lnTo>
                      <a:pt x="102" y="0"/>
                    </a:lnTo>
                    <a:lnTo>
                      <a:pt x="102" y="196"/>
                    </a:lnTo>
                    <a:lnTo>
                      <a:pt x="135" y="196"/>
                    </a:lnTo>
                    <a:lnTo>
                      <a:pt x="67" y="261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99CCFF"/>
              </a:solidFill>
              <a:ln w="635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35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" name="Freeform 174"/>
              <p:cNvSpPr>
                <a:spLocks/>
              </p:cNvSpPr>
              <p:nvPr/>
            </p:nvSpPr>
            <p:spPr bwMode="auto">
              <a:xfrm>
                <a:off x="3384" y="2166"/>
                <a:ext cx="135" cy="261"/>
              </a:xfrm>
              <a:custGeom>
                <a:avLst/>
                <a:gdLst>
                  <a:gd name="T0" fmla="*/ 0 w 135"/>
                  <a:gd name="T1" fmla="*/ 196 h 261"/>
                  <a:gd name="T2" fmla="*/ 33 w 135"/>
                  <a:gd name="T3" fmla="*/ 196 h 261"/>
                  <a:gd name="T4" fmla="*/ 33 w 135"/>
                  <a:gd name="T5" fmla="*/ 0 h 261"/>
                  <a:gd name="T6" fmla="*/ 102 w 135"/>
                  <a:gd name="T7" fmla="*/ 0 h 261"/>
                  <a:gd name="T8" fmla="*/ 102 w 135"/>
                  <a:gd name="T9" fmla="*/ 196 h 261"/>
                  <a:gd name="T10" fmla="*/ 135 w 135"/>
                  <a:gd name="T11" fmla="*/ 196 h 261"/>
                  <a:gd name="T12" fmla="*/ 67 w 135"/>
                  <a:gd name="T13" fmla="*/ 261 h 261"/>
                  <a:gd name="T14" fmla="*/ 0 w 135"/>
                  <a:gd name="T15" fmla="*/ 196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261">
                    <a:moveTo>
                      <a:pt x="0" y="196"/>
                    </a:moveTo>
                    <a:lnTo>
                      <a:pt x="33" y="196"/>
                    </a:lnTo>
                    <a:lnTo>
                      <a:pt x="33" y="0"/>
                    </a:lnTo>
                    <a:lnTo>
                      <a:pt x="102" y="0"/>
                    </a:lnTo>
                    <a:lnTo>
                      <a:pt x="102" y="196"/>
                    </a:lnTo>
                    <a:lnTo>
                      <a:pt x="135" y="196"/>
                    </a:lnTo>
                    <a:lnTo>
                      <a:pt x="67" y="261"/>
                    </a:lnTo>
                    <a:lnTo>
                      <a:pt x="0" y="196"/>
                    </a:lnTo>
                    <a:close/>
                  </a:path>
                </a:pathLst>
              </a:custGeom>
              <a:noFill/>
              <a:ln w="635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35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46" name="Rectangle 175"/>
            <p:cNvSpPr>
              <a:spLocks noChangeArrowheads="1"/>
            </p:cNvSpPr>
            <p:nvPr/>
          </p:nvSpPr>
          <p:spPr bwMode="auto">
            <a:xfrm>
              <a:off x="5188384" y="3068960"/>
              <a:ext cx="4595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75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Deleg</a:t>
              </a:r>
              <a:r>
                <a:rPr lang="cs-CZ" sz="75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uje</a:t>
              </a:r>
              <a:endParaRPr lang="en-GB" sz="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Rectangle 172"/>
          <p:cNvSpPr>
            <a:spLocks noChangeArrowheads="1"/>
          </p:cNvSpPr>
          <p:nvPr/>
        </p:nvSpPr>
        <p:spPr bwMode="auto">
          <a:xfrm>
            <a:off x="5051823" y="2057162"/>
            <a:ext cx="1235869" cy="478631"/>
          </a:xfrm>
          <a:prstGeom prst="rect">
            <a:avLst/>
          </a:prstGeom>
          <a:solidFill>
            <a:srgbClr val="BDD6F0"/>
          </a:solidFill>
          <a:ln w="12700" algn="ctr">
            <a:solidFill>
              <a:srgbClr val="7089A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3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Dodavatel </a:t>
            </a:r>
          </a:p>
          <a:p>
            <a:pPr algn="ctr"/>
            <a:r>
              <a:rPr lang="cs-CZ" sz="13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řešení </a:t>
            </a:r>
            <a:r>
              <a:rPr lang="en-GB" sz="13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(SP)</a:t>
            </a:r>
          </a:p>
        </p:txBody>
      </p:sp>
      <p:sp>
        <p:nvSpPr>
          <p:cNvPr id="50" name="Rectangle 173"/>
          <p:cNvSpPr>
            <a:spLocks noChangeArrowheads="1"/>
          </p:cNvSpPr>
          <p:nvPr/>
        </p:nvSpPr>
        <p:spPr bwMode="auto">
          <a:xfrm>
            <a:off x="2949180" y="2057162"/>
            <a:ext cx="1235869" cy="478631"/>
          </a:xfrm>
          <a:prstGeom prst="rect">
            <a:avLst/>
          </a:prstGeom>
          <a:solidFill>
            <a:srgbClr val="BDD6F0"/>
          </a:solidFill>
          <a:ln w="12700" algn="ctr">
            <a:solidFill>
              <a:srgbClr val="7089A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3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Vlastník</a:t>
            </a:r>
          </a:p>
          <a:p>
            <a:pPr algn="ctr"/>
            <a:r>
              <a:rPr lang="cs-CZ" sz="135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projektu </a:t>
            </a:r>
            <a:r>
              <a:rPr lang="en-GB" sz="13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(PO)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191769" y="4436586"/>
            <a:ext cx="3420428" cy="344964"/>
            <a:chOff x="4996" y="5824690"/>
            <a:chExt cx="4560570" cy="459952"/>
          </a:xfrm>
        </p:grpSpPr>
        <p:sp>
          <p:nvSpPr>
            <p:cNvPr id="52" name="Rectangle 163"/>
            <p:cNvSpPr>
              <a:spLocks noChangeArrowheads="1"/>
            </p:cNvSpPr>
            <p:nvPr/>
          </p:nvSpPr>
          <p:spPr bwMode="auto">
            <a:xfrm>
              <a:off x="461879" y="6045352"/>
              <a:ext cx="11156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750" dirty="0">
                  <a:solidFill>
                    <a:srgbClr val="002060"/>
                  </a:solidFill>
                </a:rPr>
                <a:t> </a:t>
              </a:r>
              <a:r>
                <a:rPr lang="cs-CZ" sz="750" dirty="0">
                  <a:solidFill>
                    <a:srgbClr val="002060"/>
                  </a:solidFill>
                </a:rPr>
                <a:t>Zásadní rozhodování</a:t>
              </a:r>
              <a:endParaRPr lang="en-GB" sz="750" dirty="0">
                <a:solidFill>
                  <a:srgbClr val="002060"/>
                </a:solidFill>
              </a:endParaRPr>
            </a:p>
          </p:txBody>
        </p:sp>
        <p:sp>
          <p:nvSpPr>
            <p:cNvPr id="53" name="Rectangle 164"/>
            <p:cNvSpPr>
              <a:spLocks noChangeArrowheads="1"/>
            </p:cNvSpPr>
            <p:nvPr/>
          </p:nvSpPr>
          <p:spPr bwMode="auto">
            <a:xfrm>
              <a:off x="461878" y="5845329"/>
              <a:ext cx="11112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750" dirty="0">
                  <a:solidFill>
                    <a:srgbClr val="002060"/>
                  </a:solidFill>
                </a:rPr>
                <a:t>Rady a schvalování</a:t>
              </a:r>
              <a:endParaRPr lang="en-GB" sz="750" dirty="0">
                <a:solidFill>
                  <a:srgbClr val="002060"/>
                </a:solidFill>
              </a:endParaRPr>
            </a:p>
          </p:txBody>
        </p:sp>
        <p:sp>
          <p:nvSpPr>
            <p:cNvPr id="54" name="Freeform 165"/>
            <p:cNvSpPr>
              <a:spLocks/>
            </p:cNvSpPr>
            <p:nvPr/>
          </p:nvSpPr>
          <p:spPr bwMode="auto">
            <a:xfrm>
              <a:off x="3144753" y="6045352"/>
              <a:ext cx="152400" cy="127000"/>
            </a:xfrm>
            <a:custGeom>
              <a:avLst/>
              <a:gdLst>
                <a:gd name="T0" fmla="*/ 2147483647 w 2546"/>
                <a:gd name="T1" fmla="*/ 0 h 1133"/>
                <a:gd name="T2" fmla="*/ 0 w 2546"/>
                <a:gd name="T3" fmla="*/ 2147483647 h 1133"/>
                <a:gd name="T4" fmla="*/ 0 w 2546"/>
                <a:gd name="T5" fmla="*/ 2147483647 h 1133"/>
                <a:gd name="T6" fmla="*/ 2147483647 w 2546"/>
                <a:gd name="T7" fmla="*/ 2147483647 h 1133"/>
                <a:gd name="T8" fmla="*/ 2147483647 w 2546"/>
                <a:gd name="T9" fmla="*/ 2147483647 h 1133"/>
                <a:gd name="T10" fmla="*/ 2147483647 w 2546"/>
                <a:gd name="T11" fmla="*/ 2147483647 h 1133"/>
                <a:gd name="T12" fmla="*/ 2147483647 w 2546"/>
                <a:gd name="T13" fmla="*/ 2147483647 h 1133"/>
                <a:gd name="T14" fmla="*/ 2147483647 w 2546"/>
                <a:gd name="T15" fmla="*/ 0 h 1133"/>
                <a:gd name="T16" fmla="*/ 2147483647 w 2546"/>
                <a:gd name="T17" fmla="*/ 0 h 1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46" h="1133">
                  <a:moveTo>
                    <a:pt x="189" y="0"/>
                  </a:moveTo>
                  <a:cubicBezTo>
                    <a:pt x="85" y="0"/>
                    <a:pt x="0" y="84"/>
                    <a:pt x="0" y="189"/>
                  </a:cubicBezTo>
                  <a:lnTo>
                    <a:pt x="0" y="944"/>
                  </a:lnTo>
                  <a:cubicBezTo>
                    <a:pt x="0" y="1049"/>
                    <a:pt x="85" y="1133"/>
                    <a:pt x="189" y="1133"/>
                  </a:cubicBezTo>
                  <a:lnTo>
                    <a:pt x="2357" y="1133"/>
                  </a:lnTo>
                  <a:cubicBezTo>
                    <a:pt x="2461" y="1133"/>
                    <a:pt x="2546" y="1049"/>
                    <a:pt x="2546" y="944"/>
                  </a:cubicBezTo>
                  <a:lnTo>
                    <a:pt x="2546" y="189"/>
                  </a:lnTo>
                  <a:cubicBezTo>
                    <a:pt x="2546" y="84"/>
                    <a:pt x="2461" y="0"/>
                    <a:pt x="2357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F8D5AC"/>
            </a:solidFill>
            <a:ln w="19050" algn="ctr">
              <a:solidFill>
                <a:srgbClr val="E79855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900">
                <a:solidFill>
                  <a:srgbClr val="002060"/>
                </a:solidFill>
              </a:endParaRPr>
            </a:p>
          </p:txBody>
        </p:sp>
        <p:sp>
          <p:nvSpPr>
            <p:cNvPr id="55" name="Rectangle 166"/>
            <p:cNvSpPr>
              <a:spLocks noChangeArrowheads="1"/>
            </p:cNvSpPr>
            <p:nvPr/>
          </p:nvSpPr>
          <p:spPr bwMode="auto">
            <a:xfrm>
              <a:off x="3405105" y="5824690"/>
              <a:ext cx="53647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750" dirty="0">
                  <a:solidFill>
                    <a:srgbClr val="002060"/>
                  </a:solidFill>
                </a:rPr>
                <a:t>Vykonává</a:t>
              </a:r>
              <a:r>
                <a:rPr lang="en-GB" sz="750" dirty="0">
                  <a:solidFill>
                    <a:srgbClr val="002060"/>
                  </a:solidFill>
                </a:rPr>
                <a:t>l</a:t>
              </a:r>
              <a:endParaRPr lang="en-GB" sz="900" dirty="0">
                <a:solidFill>
                  <a:srgbClr val="002060"/>
                </a:solidFill>
              </a:endParaRPr>
            </a:p>
          </p:txBody>
        </p:sp>
        <p:sp>
          <p:nvSpPr>
            <p:cNvPr id="56" name="Rectangle 167"/>
            <p:cNvSpPr>
              <a:spLocks noChangeArrowheads="1"/>
            </p:cNvSpPr>
            <p:nvPr/>
          </p:nvSpPr>
          <p:spPr bwMode="auto">
            <a:xfrm rot="16200000">
              <a:off x="-139275" y="5986484"/>
              <a:ext cx="4424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75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Legend</a:t>
              </a:r>
              <a:r>
                <a:rPr lang="cs-CZ" sz="75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</a:t>
              </a:r>
              <a:endParaRPr lang="en-GB" sz="75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7" name="Rectangle 168"/>
            <p:cNvSpPr>
              <a:spLocks noChangeArrowheads="1"/>
            </p:cNvSpPr>
            <p:nvPr/>
          </p:nvSpPr>
          <p:spPr bwMode="auto">
            <a:xfrm>
              <a:off x="3403516" y="6032653"/>
              <a:ext cx="11620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750" dirty="0">
                  <a:solidFill>
                    <a:srgbClr val="002060"/>
                  </a:solidFill>
                </a:rPr>
                <a:t>Podporuje</a:t>
              </a:r>
              <a:r>
                <a:rPr lang="en-GB" sz="750" dirty="0">
                  <a:solidFill>
                    <a:srgbClr val="002060"/>
                  </a:solidFill>
                </a:rPr>
                <a:t> </a:t>
              </a:r>
              <a:r>
                <a:rPr lang="en-GB" sz="750" i="1" dirty="0">
                  <a:solidFill>
                    <a:srgbClr val="002060"/>
                  </a:solidFill>
                </a:rPr>
                <a:t>(</a:t>
              </a:r>
              <a:r>
                <a:rPr lang="cs-CZ" sz="750" i="1" dirty="0">
                  <a:solidFill>
                    <a:srgbClr val="002060"/>
                  </a:solidFill>
                </a:rPr>
                <a:t>volitelné</a:t>
              </a:r>
              <a:r>
                <a:rPr lang="en-GB" sz="750" i="1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58" name="Rectangle 169"/>
            <p:cNvSpPr>
              <a:spLocks noChangeArrowheads="1"/>
            </p:cNvSpPr>
            <p:nvPr/>
          </p:nvSpPr>
          <p:spPr bwMode="auto">
            <a:xfrm>
              <a:off x="1862054" y="6045352"/>
              <a:ext cx="77946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750" dirty="0">
                  <a:solidFill>
                    <a:srgbClr val="002060"/>
                  </a:solidFill>
                </a:rPr>
                <a:t>Koordinuje</a:t>
              </a:r>
              <a:endParaRPr lang="en-GB" sz="900" dirty="0">
                <a:solidFill>
                  <a:srgbClr val="002060"/>
                </a:solidFill>
              </a:endParaRPr>
            </a:p>
          </p:txBody>
        </p:sp>
        <p:sp>
          <p:nvSpPr>
            <p:cNvPr id="59" name="Rectangle 170"/>
            <p:cNvSpPr>
              <a:spLocks noChangeArrowheads="1"/>
            </p:cNvSpPr>
            <p:nvPr/>
          </p:nvSpPr>
          <p:spPr bwMode="auto">
            <a:xfrm>
              <a:off x="1852528" y="5835802"/>
              <a:ext cx="12827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750" dirty="0">
                  <a:solidFill>
                    <a:srgbClr val="002060"/>
                  </a:solidFill>
                </a:rPr>
                <a:t>Určitá rozhod. úroveň</a:t>
              </a:r>
              <a:endParaRPr lang="en-GB" sz="750" dirty="0">
                <a:solidFill>
                  <a:srgbClr val="002060"/>
                </a:solidFill>
              </a:endParaRPr>
            </a:p>
          </p:txBody>
        </p:sp>
        <p:sp>
          <p:nvSpPr>
            <p:cNvPr id="60" name="Freeform 184"/>
            <p:cNvSpPr>
              <a:spLocks/>
            </p:cNvSpPr>
            <p:nvPr/>
          </p:nvSpPr>
          <p:spPr bwMode="auto">
            <a:xfrm>
              <a:off x="249153" y="5842152"/>
              <a:ext cx="152400" cy="127000"/>
            </a:xfrm>
            <a:custGeom>
              <a:avLst/>
              <a:gdLst>
                <a:gd name="T0" fmla="*/ 2147483647 w 2546"/>
                <a:gd name="T1" fmla="*/ 0 h 1133"/>
                <a:gd name="T2" fmla="*/ 0 w 2546"/>
                <a:gd name="T3" fmla="*/ 2147483647 h 1133"/>
                <a:gd name="T4" fmla="*/ 0 w 2546"/>
                <a:gd name="T5" fmla="*/ 2147483647 h 1133"/>
                <a:gd name="T6" fmla="*/ 2147483647 w 2546"/>
                <a:gd name="T7" fmla="*/ 2147483647 h 1133"/>
                <a:gd name="T8" fmla="*/ 2147483647 w 2546"/>
                <a:gd name="T9" fmla="*/ 2147483647 h 1133"/>
                <a:gd name="T10" fmla="*/ 2147483647 w 2546"/>
                <a:gd name="T11" fmla="*/ 2147483647 h 1133"/>
                <a:gd name="T12" fmla="*/ 2147483647 w 2546"/>
                <a:gd name="T13" fmla="*/ 2147483647 h 1133"/>
                <a:gd name="T14" fmla="*/ 2147483647 w 2546"/>
                <a:gd name="T15" fmla="*/ 0 h 1133"/>
                <a:gd name="T16" fmla="*/ 2147483647 w 2546"/>
                <a:gd name="T17" fmla="*/ 0 h 1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46" h="1133">
                  <a:moveTo>
                    <a:pt x="189" y="0"/>
                  </a:moveTo>
                  <a:cubicBezTo>
                    <a:pt x="85" y="0"/>
                    <a:pt x="0" y="84"/>
                    <a:pt x="0" y="189"/>
                  </a:cubicBezTo>
                  <a:lnTo>
                    <a:pt x="0" y="944"/>
                  </a:lnTo>
                  <a:cubicBezTo>
                    <a:pt x="0" y="1049"/>
                    <a:pt x="85" y="1133"/>
                    <a:pt x="189" y="1133"/>
                  </a:cubicBezTo>
                  <a:lnTo>
                    <a:pt x="2357" y="1133"/>
                  </a:lnTo>
                  <a:cubicBezTo>
                    <a:pt x="2461" y="1133"/>
                    <a:pt x="2546" y="1049"/>
                    <a:pt x="2546" y="944"/>
                  </a:cubicBezTo>
                  <a:lnTo>
                    <a:pt x="2546" y="189"/>
                  </a:lnTo>
                  <a:cubicBezTo>
                    <a:pt x="2546" y="84"/>
                    <a:pt x="2461" y="0"/>
                    <a:pt x="2357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908A88"/>
            </a:solidFill>
            <a:ln w="25400" algn="ctr">
              <a:solidFill>
                <a:srgbClr val="908A88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GB" sz="135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Freeform 185"/>
            <p:cNvSpPr>
              <a:spLocks/>
            </p:cNvSpPr>
            <p:nvPr/>
          </p:nvSpPr>
          <p:spPr bwMode="auto">
            <a:xfrm>
              <a:off x="1601703" y="5842152"/>
              <a:ext cx="152400" cy="127000"/>
            </a:xfrm>
            <a:custGeom>
              <a:avLst/>
              <a:gdLst>
                <a:gd name="T0" fmla="*/ 2147483647 w 2546"/>
                <a:gd name="T1" fmla="*/ 0 h 1133"/>
                <a:gd name="T2" fmla="*/ 0 w 2546"/>
                <a:gd name="T3" fmla="*/ 2147483647 h 1133"/>
                <a:gd name="T4" fmla="*/ 0 w 2546"/>
                <a:gd name="T5" fmla="*/ 2147483647 h 1133"/>
                <a:gd name="T6" fmla="*/ 2147483647 w 2546"/>
                <a:gd name="T7" fmla="*/ 2147483647 h 1133"/>
                <a:gd name="T8" fmla="*/ 2147483647 w 2546"/>
                <a:gd name="T9" fmla="*/ 2147483647 h 1133"/>
                <a:gd name="T10" fmla="*/ 2147483647 w 2546"/>
                <a:gd name="T11" fmla="*/ 2147483647 h 1133"/>
                <a:gd name="T12" fmla="*/ 2147483647 w 2546"/>
                <a:gd name="T13" fmla="*/ 2147483647 h 1133"/>
                <a:gd name="T14" fmla="*/ 2147483647 w 2546"/>
                <a:gd name="T15" fmla="*/ 0 h 1133"/>
                <a:gd name="T16" fmla="*/ 2147483647 w 2546"/>
                <a:gd name="T17" fmla="*/ 0 h 1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46" h="1133">
                  <a:moveTo>
                    <a:pt x="189" y="0"/>
                  </a:moveTo>
                  <a:cubicBezTo>
                    <a:pt x="85" y="0"/>
                    <a:pt x="0" y="84"/>
                    <a:pt x="0" y="189"/>
                  </a:cubicBezTo>
                  <a:lnTo>
                    <a:pt x="0" y="944"/>
                  </a:lnTo>
                  <a:cubicBezTo>
                    <a:pt x="0" y="1049"/>
                    <a:pt x="85" y="1133"/>
                    <a:pt x="189" y="1133"/>
                  </a:cubicBezTo>
                  <a:lnTo>
                    <a:pt x="2357" y="1133"/>
                  </a:lnTo>
                  <a:cubicBezTo>
                    <a:pt x="2461" y="1133"/>
                    <a:pt x="2546" y="1049"/>
                    <a:pt x="2546" y="944"/>
                  </a:cubicBezTo>
                  <a:lnTo>
                    <a:pt x="2546" y="189"/>
                  </a:lnTo>
                  <a:cubicBezTo>
                    <a:pt x="2546" y="84"/>
                    <a:pt x="2461" y="0"/>
                    <a:pt x="2357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BDD6F0"/>
            </a:solidFill>
            <a:ln w="12700" algn="ctr">
              <a:solidFill>
                <a:srgbClr val="7089A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135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Freeform 186"/>
            <p:cNvSpPr>
              <a:spLocks/>
            </p:cNvSpPr>
            <p:nvPr/>
          </p:nvSpPr>
          <p:spPr bwMode="auto">
            <a:xfrm>
              <a:off x="1601703" y="6045352"/>
              <a:ext cx="152400" cy="127000"/>
            </a:xfrm>
            <a:custGeom>
              <a:avLst/>
              <a:gdLst>
                <a:gd name="T0" fmla="*/ 2147483647 w 2546"/>
                <a:gd name="T1" fmla="*/ 0 h 1133"/>
                <a:gd name="T2" fmla="*/ 0 w 2546"/>
                <a:gd name="T3" fmla="*/ 2147483647 h 1133"/>
                <a:gd name="T4" fmla="*/ 0 w 2546"/>
                <a:gd name="T5" fmla="*/ 2147483647 h 1133"/>
                <a:gd name="T6" fmla="*/ 2147483647 w 2546"/>
                <a:gd name="T7" fmla="*/ 2147483647 h 1133"/>
                <a:gd name="T8" fmla="*/ 2147483647 w 2546"/>
                <a:gd name="T9" fmla="*/ 2147483647 h 1133"/>
                <a:gd name="T10" fmla="*/ 2147483647 w 2546"/>
                <a:gd name="T11" fmla="*/ 2147483647 h 1133"/>
                <a:gd name="T12" fmla="*/ 2147483647 w 2546"/>
                <a:gd name="T13" fmla="*/ 2147483647 h 1133"/>
                <a:gd name="T14" fmla="*/ 2147483647 w 2546"/>
                <a:gd name="T15" fmla="*/ 0 h 1133"/>
                <a:gd name="T16" fmla="*/ 2147483647 w 2546"/>
                <a:gd name="T17" fmla="*/ 0 h 1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46" h="1133">
                  <a:moveTo>
                    <a:pt x="189" y="0"/>
                  </a:moveTo>
                  <a:cubicBezTo>
                    <a:pt x="85" y="0"/>
                    <a:pt x="0" y="84"/>
                    <a:pt x="0" y="189"/>
                  </a:cubicBezTo>
                  <a:lnTo>
                    <a:pt x="0" y="944"/>
                  </a:lnTo>
                  <a:cubicBezTo>
                    <a:pt x="0" y="1049"/>
                    <a:pt x="85" y="1133"/>
                    <a:pt x="189" y="1133"/>
                  </a:cubicBezTo>
                  <a:lnTo>
                    <a:pt x="2357" y="1133"/>
                  </a:lnTo>
                  <a:cubicBezTo>
                    <a:pt x="2461" y="1133"/>
                    <a:pt x="2546" y="1049"/>
                    <a:pt x="2546" y="944"/>
                  </a:cubicBezTo>
                  <a:lnTo>
                    <a:pt x="2546" y="189"/>
                  </a:lnTo>
                  <a:cubicBezTo>
                    <a:pt x="2546" y="84"/>
                    <a:pt x="2461" y="0"/>
                    <a:pt x="2357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8EC6B2"/>
            </a:solidFill>
            <a:ln w="12700" algn="ctr">
              <a:solidFill>
                <a:srgbClr val="4B7A6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35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Freeform 187"/>
            <p:cNvSpPr>
              <a:spLocks/>
            </p:cNvSpPr>
            <p:nvPr/>
          </p:nvSpPr>
          <p:spPr bwMode="auto">
            <a:xfrm>
              <a:off x="3144753" y="5842152"/>
              <a:ext cx="152400" cy="127000"/>
            </a:xfrm>
            <a:custGeom>
              <a:avLst/>
              <a:gdLst>
                <a:gd name="T0" fmla="*/ 2147483647 w 2546"/>
                <a:gd name="T1" fmla="*/ 0 h 1133"/>
                <a:gd name="T2" fmla="*/ 0 w 2546"/>
                <a:gd name="T3" fmla="*/ 2147483647 h 1133"/>
                <a:gd name="T4" fmla="*/ 0 w 2546"/>
                <a:gd name="T5" fmla="*/ 2147483647 h 1133"/>
                <a:gd name="T6" fmla="*/ 2147483647 w 2546"/>
                <a:gd name="T7" fmla="*/ 2147483647 h 1133"/>
                <a:gd name="T8" fmla="*/ 2147483647 w 2546"/>
                <a:gd name="T9" fmla="*/ 2147483647 h 1133"/>
                <a:gd name="T10" fmla="*/ 2147483647 w 2546"/>
                <a:gd name="T11" fmla="*/ 2147483647 h 1133"/>
                <a:gd name="T12" fmla="*/ 2147483647 w 2546"/>
                <a:gd name="T13" fmla="*/ 2147483647 h 1133"/>
                <a:gd name="T14" fmla="*/ 2147483647 w 2546"/>
                <a:gd name="T15" fmla="*/ 0 h 1133"/>
                <a:gd name="T16" fmla="*/ 2147483647 w 2546"/>
                <a:gd name="T17" fmla="*/ 0 h 1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46" h="1133">
                  <a:moveTo>
                    <a:pt x="189" y="0"/>
                  </a:moveTo>
                  <a:cubicBezTo>
                    <a:pt x="85" y="0"/>
                    <a:pt x="0" y="84"/>
                    <a:pt x="0" y="189"/>
                  </a:cubicBezTo>
                  <a:lnTo>
                    <a:pt x="0" y="944"/>
                  </a:lnTo>
                  <a:cubicBezTo>
                    <a:pt x="0" y="1049"/>
                    <a:pt x="85" y="1133"/>
                    <a:pt x="189" y="1133"/>
                  </a:cubicBezTo>
                  <a:lnTo>
                    <a:pt x="2357" y="1133"/>
                  </a:lnTo>
                  <a:cubicBezTo>
                    <a:pt x="2461" y="1133"/>
                    <a:pt x="2546" y="1049"/>
                    <a:pt x="2546" y="944"/>
                  </a:cubicBezTo>
                  <a:lnTo>
                    <a:pt x="2546" y="189"/>
                  </a:lnTo>
                  <a:cubicBezTo>
                    <a:pt x="2546" y="84"/>
                    <a:pt x="2461" y="0"/>
                    <a:pt x="2357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8CBE4"/>
            </a:solidFill>
            <a:ln w="25400" algn="ctr">
              <a:solidFill>
                <a:srgbClr val="AE8EC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825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64" name="Freeform 188"/>
            <p:cNvSpPr>
              <a:spLocks/>
            </p:cNvSpPr>
            <p:nvPr/>
          </p:nvSpPr>
          <p:spPr bwMode="auto">
            <a:xfrm>
              <a:off x="249153" y="6045352"/>
              <a:ext cx="152400" cy="127000"/>
            </a:xfrm>
            <a:custGeom>
              <a:avLst/>
              <a:gdLst>
                <a:gd name="T0" fmla="*/ 2147483647 w 2546"/>
                <a:gd name="T1" fmla="*/ 0 h 1133"/>
                <a:gd name="T2" fmla="*/ 0 w 2546"/>
                <a:gd name="T3" fmla="*/ 2147483647 h 1133"/>
                <a:gd name="T4" fmla="*/ 0 w 2546"/>
                <a:gd name="T5" fmla="*/ 2147483647 h 1133"/>
                <a:gd name="T6" fmla="*/ 2147483647 w 2546"/>
                <a:gd name="T7" fmla="*/ 2147483647 h 1133"/>
                <a:gd name="T8" fmla="*/ 2147483647 w 2546"/>
                <a:gd name="T9" fmla="*/ 2147483647 h 1133"/>
                <a:gd name="T10" fmla="*/ 2147483647 w 2546"/>
                <a:gd name="T11" fmla="*/ 2147483647 h 1133"/>
                <a:gd name="T12" fmla="*/ 2147483647 w 2546"/>
                <a:gd name="T13" fmla="*/ 2147483647 h 1133"/>
                <a:gd name="T14" fmla="*/ 2147483647 w 2546"/>
                <a:gd name="T15" fmla="*/ 0 h 1133"/>
                <a:gd name="T16" fmla="*/ 2147483647 w 2546"/>
                <a:gd name="T17" fmla="*/ 0 h 1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46" h="1133">
                  <a:moveTo>
                    <a:pt x="189" y="0"/>
                  </a:moveTo>
                  <a:cubicBezTo>
                    <a:pt x="85" y="0"/>
                    <a:pt x="0" y="84"/>
                    <a:pt x="0" y="189"/>
                  </a:cubicBezTo>
                  <a:lnTo>
                    <a:pt x="0" y="944"/>
                  </a:lnTo>
                  <a:cubicBezTo>
                    <a:pt x="0" y="1049"/>
                    <a:pt x="85" y="1133"/>
                    <a:pt x="189" y="1133"/>
                  </a:cubicBezTo>
                  <a:lnTo>
                    <a:pt x="2357" y="1133"/>
                  </a:lnTo>
                  <a:cubicBezTo>
                    <a:pt x="2461" y="1133"/>
                    <a:pt x="2546" y="1049"/>
                    <a:pt x="2546" y="944"/>
                  </a:cubicBezTo>
                  <a:lnTo>
                    <a:pt x="2546" y="189"/>
                  </a:lnTo>
                  <a:cubicBezTo>
                    <a:pt x="2546" y="84"/>
                    <a:pt x="2461" y="0"/>
                    <a:pt x="2357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003366">
                <a:alpha val="90979"/>
              </a:srgbClr>
            </a:solidFill>
            <a:ln w="0" algn="ctr">
              <a:solidFill>
                <a:srgbClr val="5F5F5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 sz="1350">
                <a:solidFill>
                  <a:srgbClr val="002060"/>
                </a:solidFill>
                <a:latin typeface="Arial" charset="0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 bwMode="auto">
          <a:xfrm flipH="1">
            <a:off x="1536877" y="4172144"/>
            <a:ext cx="576956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8" name="Group 77"/>
          <p:cNvGrpSpPr/>
          <p:nvPr/>
        </p:nvGrpSpPr>
        <p:grpSpPr>
          <a:xfrm>
            <a:off x="6648026" y="1133563"/>
            <a:ext cx="658416" cy="3037391"/>
            <a:chOff x="7340034" y="1403207"/>
            <a:chExt cx="877888" cy="4049855"/>
          </a:xfrm>
        </p:grpSpPr>
        <p:sp>
          <p:nvSpPr>
            <p:cNvPr id="66" name="AutoShape 18"/>
            <p:cNvSpPr>
              <a:spLocks noChangeArrowheads="1"/>
            </p:cNvSpPr>
            <p:nvPr/>
          </p:nvSpPr>
          <p:spPr bwMode="auto">
            <a:xfrm rot="16200000">
              <a:off x="6122422" y="3195494"/>
              <a:ext cx="3321050" cy="542925"/>
            </a:xfrm>
            <a:prstGeom prst="roundRect">
              <a:avLst>
                <a:gd name="adj" fmla="val 16667"/>
              </a:avLst>
            </a:prstGeom>
            <a:solidFill>
              <a:srgbClr val="F6860A">
                <a:alpha val="76863"/>
              </a:srgbClr>
            </a:solidFill>
            <a:ln w="25400" algn="ctr">
              <a:solidFill>
                <a:srgbClr val="AE8EC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400" kern="1200" baseline="-25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900" kern="0" baseline="0" dirty="0">
                  <a:solidFill>
                    <a:srgbClr val="002060"/>
                  </a:solidFill>
                </a:rPr>
                <a:t>Podpůrný projektový tým</a:t>
              </a:r>
              <a:br>
                <a:rPr lang="en-GB" sz="900" kern="0" baseline="0" dirty="0">
                  <a:solidFill>
                    <a:srgbClr val="002060"/>
                  </a:solidFill>
                </a:rPr>
              </a:br>
              <a:r>
                <a:rPr lang="en-GB" sz="900" kern="0" baseline="0" dirty="0">
                  <a:solidFill>
                    <a:srgbClr val="002060"/>
                  </a:solidFill>
                </a:rPr>
                <a:t>(PST)</a:t>
              </a: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>
              <a:off x="7340034" y="1403207"/>
              <a:ext cx="0" cy="404985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8217922" y="1403207"/>
              <a:ext cx="0" cy="404985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376590" y="191166"/>
            <a:ext cx="537210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  <a:lvl2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dirty="0"/>
              <a:t>PM² Model</a:t>
            </a:r>
            <a:r>
              <a:rPr lang="cs-CZ" dirty="0"/>
              <a:t> způsobu řízení</a:t>
            </a:r>
            <a:endParaRPr lang="en-US" dirty="0"/>
          </a:p>
        </p:txBody>
      </p:sp>
      <p:sp>
        <p:nvSpPr>
          <p:cNvPr id="68" name="Rectangle 52">
            <a:extLst>
              <a:ext uri="{FF2B5EF4-FFF2-40B4-BE49-F238E27FC236}">
                <a16:creationId xmlns:a16="http://schemas.microsoft.com/office/drawing/2014/main" id="{EC6C794E-7AFD-4101-A80F-610D43E4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279" y="1140491"/>
            <a:ext cx="923295" cy="2308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900" dirty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Strana zákazníka</a:t>
            </a:r>
            <a:endParaRPr lang="en-GB" sz="900" dirty="0">
              <a:solidFill>
                <a:srgbClr val="002060"/>
              </a:solidFill>
              <a:latin typeface="Arial Narrow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33350"/>
            <a:ext cx="7386879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  <a:lvl2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dirty="0"/>
              <a:t>PM² </a:t>
            </a:r>
            <a:r>
              <a:rPr lang="cs-CZ" dirty="0"/>
              <a:t>Přehled rolí a zodpovědností </a:t>
            </a:r>
            <a:r>
              <a:rPr lang="en-GB" dirty="0"/>
              <a:t>(RASCI)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33800" y="104775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>
                <a:latin typeface="Calibri" pitchFamily="34" charset="0"/>
                <a:cs typeface="Calibri" pitchFamily="34" charset="0"/>
              </a:rPr>
              <a:t>RASCI: </a:t>
            </a:r>
          </a:p>
          <a:p>
            <a:pPr marL="265510" indent="-128588">
              <a:buFont typeface="Arial" pitchFamily="34" charset="0"/>
              <a:buChar char="•"/>
            </a:pPr>
            <a:r>
              <a:rPr lang="en-GB" sz="1200" b="1" dirty="0">
                <a:latin typeface="Calibri" pitchFamily="34" charset="0"/>
                <a:cs typeface="Calibri" pitchFamily="34" charset="0"/>
              </a:rPr>
              <a:t>R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esponsible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– Zodpovědný za vykonání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marL="265510" indent="-128588">
              <a:buFont typeface="Arial" pitchFamily="34" charset="0"/>
              <a:buChar char="•"/>
            </a:pPr>
            <a:r>
              <a:rPr lang="en-GB" sz="1200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ccountable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– Zodpovědný manažersky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marL="265510" indent="-128588">
              <a:buFont typeface="Arial" pitchFamily="34" charset="0"/>
              <a:buChar char="•"/>
            </a:pPr>
            <a:r>
              <a:rPr lang="en-GB" sz="12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onsulted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- Konzultován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marL="265510" indent="-128588">
              <a:buFont typeface="Arial" pitchFamily="34" charset="0"/>
              <a:buChar char="•"/>
            </a:pPr>
            <a:r>
              <a:rPr lang="en-GB" sz="1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upports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- Podporuje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marL="265510" indent="-128588">
              <a:buFont typeface="Arial" pitchFamily="34" charset="0"/>
              <a:buChar char="•"/>
            </a:pPr>
            <a:r>
              <a:rPr lang="en-GB" sz="120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nformed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– Informován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977004"/>
            <a:ext cx="3701267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"/>
              </a:spcAft>
            </a:pPr>
            <a:r>
              <a:rPr lang="en-CA" sz="1350" b="1" dirty="0">
                <a:latin typeface="Calibri" panose="020F0502020204030204" pitchFamily="34" charset="0"/>
                <a:ea typeface="Times New Roman"/>
                <a:cs typeface="Calibri"/>
              </a:rPr>
              <a:t>AGB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 (</a:t>
            </a:r>
            <a:r>
              <a:rPr lang="cs-CZ" sz="1350" dirty="0">
                <a:latin typeface="Calibri" panose="020F0502020204030204" pitchFamily="34" charset="0"/>
                <a:ea typeface="Times New Roman"/>
                <a:cs typeface="Calibri"/>
              </a:rPr>
              <a:t>Příslušná rozhodovací autorita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)</a:t>
            </a:r>
            <a:endParaRPr lang="en-GB" sz="1350" dirty="0">
              <a:latin typeface="Calibri" panose="020F0502020204030204" pitchFamily="34" charset="0"/>
              <a:ea typeface="MS Mincho"/>
            </a:endParaRPr>
          </a:p>
          <a:p>
            <a:pPr algn="just">
              <a:spcAft>
                <a:spcPts val="150"/>
              </a:spcAft>
            </a:pPr>
            <a:r>
              <a:rPr lang="en-CA" sz="1350" b="1" dirty="0">
                <a:latin typeface="Calibri" panose="020F0502020204030204" pitchFamily="34" charset="0"/>
                <a:ea typeface="Times New Roman"/>
                <a:cs typeface="Calibri"/>
              </a:rPr>
              <a:t>PSC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 (</a:t>
            </a:r>
            <a:r>
              <a:rPr lang="cs-CZ" sz="1350" dirty="0">
                <a:latin typeface="Calibri" panose="020F0502020204030204" pitchFamily="34" charset="0"/>
                <a:ea typeface="Times New Roman"/>
                <a:cs typeface="Calibri"/>
              </a:rPr>
              <a:t>Projektová řídící komise 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)</a:t>
            </a:r>
            <a:endParaRPr lang="en-GB" sz="1350" dirty="0">
              <a:latin typeface="Calibri" panose="020F0502020204030204" pitchFamily="34" charset="0"/>
              <a:ea typeface="MS Mincho"/>
            </a:endParaRPr>
          </a:p>
          <a:p>
            <a:pPr algn="just">
              <a:spcAft>
                <a:spcPts val="150"/>
              </a:spcAft>
            </a:pPr>
            <a:r>
              <a:rPr lang="en-CA" sz="1350" b="1" dirty="0">
                <a:latin typeface="Calibri" panose="020F0502020204030204" pitchFamily="34" charset="0"/>
                <a:ea typeface="Times New Roman"/>
                <a:cs typeface="Calibri"/>
              </a:rPr>
              <a:t>PO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 (</a:t>
            </a:r>
            <a:r>
              <a:rPr lang="cs-CZ" sz="1350" dirty="0">
                <a:latin typeface="Calibri" panose="020F0502020204030204" pitchFamily="34" charset="0"/>
                <a:ea typeface="Times New Roman"/>
                <a:cs typeface="Calibri"/>
              </a:rPr>
              <a:t>Vlastník projektu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)</a:t>
            </a:r>
            <a:endParaRPr lang="en-GB" sz="1350" dirty="0">
              <a:latin typeface="Calibri" panose="020F0502020204030204" pitchFamily="34" charset="0"/>
              <a:ea typeface="MS Mincho"/>
            </a:endParaRPr>
          </a:p>
          <a:p>
            <a:pPr algn="just">
              <a:spcAft>
                <a:spcPts val="150"/>
              </a:spcAft>
            </a:pPr>
            <a:r>
              <a:rPr lang="en-CA" sz="1350" b="1" dirty="0">
                <a:latin typeface="Calibri" panose="020F0502020204030204" pitchFamily="34" charset="0"/>
                <a:ea typeface="Times New Roman"/>
                <a:cs typeface="Calibri"/>
              </a:rPr>
              <a:t>BM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 (</a:t>
            </a:r>
            <a:r>
              <a:rPr lang="cs-CZ" sz="1350" dirty="0">
                <a:latin typeface="Calibri" panose="020F0502020204030204" pitchFamily="34" charset="0"/>
                <a:ea typeface="Times New Roman"/>
                <a:cs typeface="Calibri"/>
              </a:rPr>
              <a:t>Manažer zákazníka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)</a:t>
            </a:r>
          </a:p>
          <a:p>
            <a:pPr algn="just">
              <a:spcAft>
                <a:spcPts val="150"/>
              </a:spcAft>
            </a:pPr>
            <a:r>
              <a:rPr lang="en-CA" sz="1350" b="1" dirty="0">
                <a:latin typeface="Calibri" panose="020F0502020204030204" pitchFamily="34" charset="0"/>
                <a:ea typeface="Times New Roman"/>
                <a:cs typeface="Calibri"/>
              </a:rPr>
              <a:t>SP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 (</a:t>
            </a:r>
            <a:r>
              <a:rPr lang="cs-CZ" sz="1350" dirty="0">
                <a:latin typeface="Calibri" panose="020F0502020204030204" pitchFamily="34" charset="0"/>
                <a:ea typeface="Times New Roman"/>
                <a:cs typeface="Calibri"/>
              </a:rPr>
              <a:t>Dodavatel řešení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)</a:t>
            </a:r>
            <a:endParaRPr lang="en-GB" sz="1350" dirty="0">
              <a:latin typeface="Calibri" panose="020F0502020204030204" pitchFamily="34" charset="0"/>
              <a:ea typeface="MS Mincho"/>
            </a:endParaRPr>
          </a:p>
          <a:p>
            <a:pPr algn="just">
              <a:spcAft>
                <a:spcPts val="150"/>
              </a:spcAft>
            </a:pPr>
            <a:r>
              <a:rPr lang="en-CA" sz="1350" b="1" dirty="0">
                <a:latin typeface="Calibri" panose="020F0502020204030204" pitchFamily="34" charset="0"/>
                <a:ea typeface="Times New Roman"/>
                <a:cs typeface="Calibri"/>
              </a:rPr>
              <a:t>PM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 (P</a:t>
            </a:r>
            <a:r>
              <a:rPr lang="cs-CZ" sz="1350" dirty="0" err="1">
                <a:latin typeface="Calibri" panose="020F0502020204030204" pitchFamily="34" charset="0"/>
                <a:ea typeface="Times New Roman"/>
                <a:cs typeface="Calibri"/>
              </a:rPr>
              <a:t>rojektový</a:t>
            </a:r>
            <a:r>
              <a:rPr lang="cs-CZ" sz="1350" dirty="0">
                <a:latin typeface="Calibri" panose="020F0502020204030204" pitchFamily="34" charset="0"/>
                <a:ea typeface="Times New Roman"/>
                <a:cs typeface="Calibri"/>
              </a:rPr>
              <a:t> manažer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)</a:t>
            </a:r>
            <a:endParaRPr lang="en-GB" sz="1350" dirty="0">
              <a:latin typeface="Calibri" panose="020F0502020204030204" pitchFamily="34" charset="0"/>
              <a:ea typeface="MS Mincho"/>
            </a:endParaRPr>
          </a:p>
          <a:p>
            <a:pPr algn="just">
              <a:spcAft>
                <a:spcPts val="150"/>
              </a:spcAft>
            </a:pPr>
            <a:r>
              <a:rPr lang="en-CA" sz="1350" b="1" dirty="0">
                <a:latin typeface="Calibri" panose="020F0502020204030204" pitchFamily="34" charset="0"/>
                <a:ea typeface="Times New Roman"/>
                <a:cs typeface="Calibri"/>
              </a:rPr>
              <a:t>PCT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 (</a:t>
            </a:r>
            <a:r>
              <a:rPr lang="en-CA" sz="1350" dirty="0" err="1">
                <a:latin typeface="Calibri" panose="020F0502020204030204" pitchFamily="34" charset="0"/>
                <a:ea typeface="Times New Roman"/>
                <a:cs typeface="Calibri"/>
              </a:rPr>
              <a:t>Proje</a:t>
            </a:r>
            <a:r>
              <a:rPr lang="cs-CZ" sz="1350" dirty="0" err="1">
                <a:latin typeface="Calibri" panose="020F0502020204030204" pitchFamily="34" charset="0"/>
                <a:ea typeface="Times New Roman"/>
                <a:cs typeface="Calibri"/>
              </a:rPr>
              <a:t>ktový</a:t>
            </a:r>
            <a:r>
              <a:rPr lang="cs-CZ" sz="1350" dirty="0">
                <a:latin typeface="Calibri" panose="020F0502020204030204" pitchFamily="34" charset="0"/>
                <a:ea typeface="Times New Roman"/>
                <a:cs typeface="Calibri"/>
              </a:rPr>
              <a:t> tým</a:t>
            </a:r>
            <a:r>
              <a:rPr lang="en-CA" sz="1350" dirty="0">
                <a:latin typeface="Calibri" panose="020F0502020204030204" pitchFamily="34" charset="0"/>
                <a:ea typeface="Times New Roman"/>
                <a:cs typeface="Calibri"/>
              </a:rPr>
              <a:t>)</a:t>
            </a:r>
            <a:endParaRPr lang="en-GB" sz="1350" dirty="0">
              <a:latin typeface="Calibri" panose="020F0502020204030204" pitchFamily="34" charset="0"/>
              <a:ea typeface="MS Mincho"/>
            </a:endParaRPr>
          </a:p>
          <a:p>
            <a:pPr algn="just">
              <a:spcAft>
                <a:spcPts val="150"/>
              </a:spcAft>
            </a:pPr>
            <a:endParaRPr lang="en-GB" sz="1500" dirty="0">
              <a:solidFill>
                <a:srgbClr val="002060"/>
              </a:solidFill>
              <a:latin typeface="Times New Roman"/>
              <a:ea typeface="MS Mincho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AC7573E-F434-455D-8971-3DEDBCA3A60B}"/>
              </a:ext>
            </a:extLst>
          </p:cNvPr>
          <p:cNvSpPr txBox="1">
            <a:spLocks noChangeArrowheads="1"/>
          </p:cNvSpPr>
          <p:nvPr/>
        </p:nvSpPr>
        <p:spPr>
          <a:xfrm>
            <a:off x="3352800" y="2582342"/>
            <a:ext cx="4258400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rebuchet MS" panose="020B0603020202020204" pitchFamily="34" charset="0"/>
              </a:defRPr>
            </a:lvl1pPr>
            <a:lvl2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/>
              <a:t>PM² Responsibilities: RASCI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ED4DF1-CC18-491D-B59F-AA7D6EC8C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19150"/>
            <a:ext cx="2145300" cy="39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580" y="57834"/>
            <a:ext cx="521121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Přehled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Fáze Nastavení</a:t>
            </a: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037"/>
            <a:ext cx="2762250" cy="15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C5575E88-4576-4785-9FFA-EC48D24F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37" y="3181350"/>
            <a:ext cx="5962264" cy="1540669"/>
          </a:xfrm>
          <a:prstGeom prst="rect">
            <a:avLst/>
          </a:prstGeom>
        </p:spPr>
      </p:pic>
      <p:pic>
        <p:nvPicPr>
          <p:cNvPr id="1024" name="Obrázek 1023">
            <a:extLst>
              <a:ext uri="{FF2B5EF4-FFF2-40B4-BE49-F238E27FC236}">
                <a16:creationId xmlns:a16="http://schemas.microsoft.com/office/drawing/2014/main" id="{9A208848-6CB5-47C1-AB87-702CA28B3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14" y="971550"/>
            <a:ext cx="275213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298" y="81364"/>
            <a:ext cx="50734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Přehled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Fáze Plánování</a:t>
            </a: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13070"/>
            <a:ext cx="2440964" cy="16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B185E1E-218E-4C87-AA94-5127FB988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105150"/>
            <a:ext cx="5194175" cy="16861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BE4CBD2-1A74-4201-ADFF-F1C8BBC62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14400"/>
            <a:ext cx="290447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1338"/>
            <a:ext cx="564353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Přehled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Fáze Realizace</a:t>
            </a: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90889"/>
            <a:ext cx="2093342" cy="147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F779DF-DFC1-44AE-8367-D82650A9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41778"/>
            <a:ext cx="4886327" cy="11635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A873BC-1C41-4DBA-9892-6962BA58A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4" y="971550"/>
            <a:ext cx="3379976" cy="34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07461"/>
            <a:ext cx="528229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Přehled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Monitorování a kontrola</a:t>
            </a: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B13E26-FEC9-4C78-95A2-71F29D30A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911" y="840336"/>
            <a:ext cx="2318889" cy="19600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243415-4324-42E8-A32C-AC6A5FC0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1" y="2800350"/>
            <a:ext cx="7263769" cy="19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1338"/>
            <a:ext cx="564353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Přehled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Fáze Uzavření</a:t>
            </a: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787AD10-F331-4B7E-97C1-CE49AE75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733550"/>
            <a:ext cx="1325925" cy="123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79CDA24-4378-4B23-AF62-28A0DEA79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971550"/>
            <a:ext cx="2987471" cy="2819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CC0B773-B368-46DB-8DD7-B517C19C0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22684"/>
            <a:ext cx="5486400" cy="1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062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této prezentaci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260" y="3335032"/>
            <a:ext cx="836918" cy="836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343150"/>
            <a:ext cx="3204740" cy="2109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4150"/>
            <a:ext cx="2994951" cy="18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7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81608"/>
            <a:ext cx="537210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PM² </a:t>
            </a: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Přehled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447" y="4232671"/>
            <a:ext cx="52268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553" y="4171950"/>
            <a:ext cx="571500" cy="55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507" y="4250531"/>
            <a:ext cx="716756" cy="50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887" y="4324349"/>
            <a:ext cx="657225" cy="4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59" b="6009"/>
          <a:stretch>
            <a:fillRect/>
          </a:stretch>
        </p:blipFill>
        <p:spPr bwMode="auto">
          <a:xfrm>
            <a:off x="2828925" y="4330303"/>
            <a:ext cx="764381" cy="42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133D037-0999-43D8-9714-1DE250DEE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1" y="941917"/>
            <a:ext cx="5334000" cy="34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60046" y="133350"/>
            <a:ext cx="4560328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>
                <a:latin typeface="Trebuchet MS" panose="020B0603020202020204" pitchFamily="34" charset="0"/>
              </a:defRPr>
            </a:lvl1pPr>
            <a:lvl2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Dům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PM²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905AA8-5425-4A90-BDD1-59BA8CB6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36" y="819150"/>
            <a:ext cx="4736864" cy="38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6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7874"/>
            <a:ext cx="5741988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PM² </a:t>
            </a: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Životní </a:t>
            </a:r>
            <a:r>
              <a:rPr lang="cs-CZ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cyklus projektu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CCC2D804-218A-487A-8E71-26D0E94FED55}"/>
              </a:ext>
            </a:extLst>
          </p:cNvPr>
          <p:cNvGrpSpPr/>
          <p:nvPr/>
        </p:nvGrpSpPr>
        <p:grpSpPr>
          <a:xfrm>
            <a:off x="34974" y="1493446"/>
            <a:ext cx="9074051" cy="2907104"/>
            <a:chOff x="-38001" y="2204864"/>
            <a:chExt cx="9074051" cy="2907104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B430F00-77FA-4809-9387-FDC9A2706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" y="2204864"/>
              <a:ext cx="8302625" cy="229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5C0121F1-6CF8-4FA4-885A-60592AA542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6700" y="3384050"/>
              <a:ext cx="8375650" cy="1136650"/>
            </a:xfrm>
            <a:custGeom>
              <a:avLst/>
              <a:gdLst>
                <a:gd name="T0" fmla="*/ 0 w 10000"/>
                <a:gd name="T1" fmla="*/ 2147483647 h 10856"/>
                <a:gd name="T2" fmla="*/ 2147483647 w 10000"/>
                <a:gd name="T3" fmla="*/ 2147483647 h 10856"/>
                <a:gd name="T4" fmla="*/ 2147483647 w 10000"/>
                <a:gd name="T5" fmla="*/ 2147483647 h 10856"/>
                <a:gd name="T6" fmla="*/ 2147483647 w 10000"/>
                <a:gd name="T7" fmla="*/ 2147483647 h 10856"/>
                <a:gd name="T8" fmla="*/ 2147483647 w 10000"/>
                <a:gd name="T9" fmla="*/ 2147483647 h 10856"/>
                <a:gd name="T10" fmla="*/ 2147483647 w 10000"/>
                <a:gd name="T11" fmla="*/ 2147483647 h 10856"/>
                <a:gd name="T12" fmla="*/ 2147483647 w 10000"/>
                <a:gd name="T13" fmla="*/ 2147483647 h 10856"/>
                <a:gd name="T14" fmla="*/ 2147483647 w 10000"/>
                <a:gd name="T15" fmla="*/ 2147483647 h 10856"/>
                <a:gd name="T16" fmla="*/ 2147483647 w 10000"/>
                <a:gd name="T17" fmla="*/ 2147483647 h 10856"/>
                <a:gd name="T18" fmla="*/ 2147483647 w 10000"/>
                <a:gd name="T19" fmla="*/ 2147483647 h 10856"/>
                <a:gd name="T20" fmla="*/ 2147483647 w 10000"/>
                <a:gd name="T21" fmla="*/ 2147483647 h 10856"/>
                <a:gd name="T22" fmla="*/ 2147483647 w 10000"/>
                <a:gd name="T23" fmla="*/ 2147483647 h 10856"/>
                <a:gd name="T24" fmla="*/ 2147483647 w 10000"/>
                <a:gd name="T25" fmla="*/ 2147483647 h 10856"/>
                <a:gd name="T26" fmla="*/ 2147483647 w 10000"/>
                <a:gd name="T27" fmla="*/ 2147483647 h 10856"/>
                <a:gd name="T28" fmla="*/ 2147483647 w 10000"/>
                <a:gd name="T29" fmla="*/ 2147483647 h 10856"/>
                <a:gd name="T30" fmla="*/ 2147483647 w 10000"/>
                <a:gd name="T31" fmla="*/ 2147483647 h 108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000" h="10856">
                  <a:moveTo>
                    <a:pt x="0" y="10856"/>
                  </a:moveTo>
                  <a:cubicBezTo>
                    <a:pt x="145" y="10524"/>
                    <a:pt x="564" y="9641"/>
                    <a:pt x="717" y="9317"/>
                  </a:cubicBezTo>
                  <a:cubicBezTo>
                    <a:pt x="870" y="8993"/>
                    <a:pt x="835" y="9089"/>
                    <a:pt x="918" y="8913"/>
                  </a:cubicBezTo>
                  <a:cubicBezTo>
                    <a:pt x="1001" y="8737"/>
                    <a:pt x="1105" y="8629"/>
                    <a:pt x="1215" y="8261"/>
                  </a:cubicBezTo>
                  <a:cubicBezTo>
                    <a:pt x="1325" y="7893"/>
                    <a:pt x="1457" y="7242"/>
                    <a:pt x="1579" y="6703"/>
                  </a:cubicBezTo>
                  <a:cubicBezTo>
                    <a:pt x="1701" y="6164"/>
                    <a:pt x="1869" y="5327"/>
                    <a:pt x="1945" y="5029"/>
                  </a:cubicBezTo>
                  <a:cubicBezTo>
                    <a:pt x="2021" y="4731"/>
                    <a:pt x="2146" y="3769"/>
                    <a:pt x="2263" y="3335"/>
                  </a:cubicBezTo>
                  <a:cubicBezTo>
                    <a:pt x="2380" y="2901"/>
                    <a:pt x="2446" y="2567"/>
                    <a:pt x="2603" y="2083"/>
                  </a:cubicBezTo>
                  <a:cubicBezTo>
                    <a:pt x="2760" y="1599"/>
                    <a:pt x="2920" y="740"/>
                    <a:pt x="3204" y="433"/>
                  </a:cubicBezTo>
                  <a:cubicBezTo>
                    <a:pt x="3488" y="126"/>
                    <a:pt x="3787" y="-260"/>
                    <a:pt x="4308" y="241"/>
                  </a:cubicBezTo>
                  <a:cubicBezTo>
                    <a:pt x="4830" y="742"/>
                    <a:pt x="5840" y="2562"/>
                    <a:pt x="6333" y="3441"/>
                  </a:cubicBezTo>
                  <a:cubicBezTo>
                    <a:pt x="6826" y="4320"/>
                    <a:pt x="6978" y="4871"/>
                    <a:pt x="7268" y="5513"/>
                  </a:cubicBezTo>
                  <a:cubicBezTo>
                    <a:pt x="7558" y="6155"/>
                    <a:pt x="7831" y="6793"/>
                    <a:pt x="8073" y="7295"/>
                  </a:cubicBezTo>
                  <a:cubicBezTo>
                    <a:pt x="8315" y="7797"/>
                    <a:pt x="8492" y="8104"/>
                    <a:pt x="8719" y="8525"/>
                  </a:cubicBezTo>
                  <a:cubicBezTo>
                    <a:pt x="8946" y="8946"/>
                    <a:pt x="9220" y="9453"/>
                    <a:pt x="9433" y="9820"/>
                  </a:cubicBezTo>
                  <a:cubicBezTo>
                    <a:pt x="9647" y="10187"/>
                    <a:pt x="9906" y="10575"/>
                    <a:pt x="10000" y="10727"/>
                  </a:cubicBezTo>
                </a:path>
              </a:pathLst>
            </a:custGeom>
            <a:noFill/>
            <a:ln w="19050" cap="flat">
              <a:solidFill>
                <a:srgbClr val="00AEE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5979AEE-62DB-47D6-A7B4-3B730A4F2387}"/>
                </a:ext>
              </a:extLst>
            </p:cNvPr>
            <p:cNvSpPr/>
            <p:nvPr/>
          </p:nvSpPr>
          <p:spPr bwMode="auto">
            <a:xfrm>
              <a:off x="2836813" y="4302147"/>
              <a:ext cx="727075" cy="223315"/>
            </a:xfrm>
            <a:custGeom>
              <a:avLst/>
              <a:gdLst>
                <a:gd name="connsiteX0" fmla="*/ 0 w 676275"/>
                <a:gd name="connsiteY0" fmla="*/ 219075 h 219075"/>
                <a:gd name="connsiteX1" fmla="*/ 342900 w 676275"/>
                <a:gd name="connsiteY1" fmla="*/ 0 h 219075"/>
                <a:gd name="connsiteX2" fmla="*/ 676275 w 676275"/>
                <a:gd name="connsiteY2" fmla="*/ 200025 h 219075"/>
                <a:gd name="connsiteX3" fmla="*/ 47625 w 676275"/>
                <a:gd name="connsiteY3" fmla="*/ 200025 h 219075"/>
                <a:gd name="connsiteX0" fmla="*/ 0 w 676275"/>
                <a:gd name="connsiteY0" fmla="*/ 214010 h 214010"/>
                <a:gd name="connsiteX1" fmla="*/ 406811 w 676275"/>
                <a:gd name="connsiteY1" fmla="*/ 0 h 214010"/>
                <a:gd name="connsiteX2" fmla="*/ 676275 w 676275"/>
                <a:gd name="connsiteY2" fmla="*/ 194960 h 214010"/>
                <a:gd name="connsiteX3" fmla="*/ 47625 w 676275"/>
                <a:gd name="connsiteY3" fmla="*/ 194960 h 21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214010">
                  <a:moveTo>
                    <a:pt x="0" y="214010"/>
                  </a:moveTo>
                  <a:lnTo>
                    <a:pt x="406811" y="0"/>
                  </a:lnTo>
                  <a:lnTo>
                    <a:pt x="676275" y="194960"/>
                  </a:lnTo>
                  <a:lnTo>
                    <a:pt x="47625" y="194960"/>
                  </a:lnTo>
                </a:path>
              </a:pathLst>
            </a:custGeom>
            <a:pattFill prst="dk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2" name="Freeform 2">
              <a:extLst>
                <a:ext uri="{FF2B5EF4-FFF2-40B4-BE49-F238E27FC236}">
                  <a16:creationId xmlns:a16="http://schemas.microsoft.com/office/drawing/2014/main" id="{1C27F4C2-4917-4F34-AD12-A856569858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4475" y="3993763"/>
              <a:ext cx="1516063" cy="518997"/>
            </a:xfrm>
            <a:custGeom>
              <a:avLst/>
              <a:gdLst>
                <a:gd name="T0" fmla="*/ 0 w 11776"/>
                <a:gd name="T1" fmla="*/ 2147483647 h 12464"/>
                <a:gd name="T2" fmla="*/ 2147483647 w 11776"/>
                <a:gd name="T3" fmla="*/ 2147483647 h 12464"/>
                <a:gd name="T4" fmla="*/ 2147483647 w 11776"/>
                <a:gd name="T5" fmla="*/ 2147483647 h 12464"/>
                <a:gd name="T6" fmla="*/ 2147483647 w 11776"/>
                <a:gd name="T7" fmla="*/ 2147483647 h 12464"/>
                <a:gd name="T8" fmla="*/ 2147483647 w 11776"/>
                <a:gd name="T9" fmla="*/ 87652264 h 12464"/>
                <a:gd name="T10" fmla="*/ 2147483647 w 11776"/>
                <a:gd name="T11" fmla="*/ 2147483647 h 12464"/>
                <a:gd name="T12" fmla="*/ 2147483647 w 11776"/>
                <a:gd name="T13" fmla="*/ 2147483647 h 12464"/>
                <a:gd name="T14" fmla="*/ 2147483647 w 11776"/>
                <a:gd name="T15" fmla="*/ 2147483647 h 12464"/>
                <a:gd name="T16" fmla="*/ 2147483647 w 11776"/>
                <a:gd name="T17" fmla="*/ 2147483647 h 12464"/>
                <a:gd name="T18" fmla="*/ 2147483647 w 11776"/>
                <a:gd name="T19" fmla="*/ 2147483647 h 12464"/>
                <a:gd name="T20" fmla="*/ 2147483647 w 11776"/>
                <a:gd name="T21" fmla="*/ 2147483647 h 12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connsiteX0" fmla="*/ 0 w 11776"/>
                <a:gd name="connsiteY0" fmla="*/ 12449 h 12464"/>
                <a:gd name="connsiteX1" fmla="*/ 2011 w 11776"/>
                <a:gd name="connsiteY1" fmla="*/ 8124 h 12464"/>
                <a:gd name="connsiteX2" fmla="*/ 3169 w 11776"/>
                <a:gd name="connsiteY2" fmla="*/ 4674 h 12464"/>
                <a:gd name="connsiteX3" fmla="*/ 4015 w 11776"/>
                <a:gd name="connsiteY3" fmla="*/ 1962 h 12464"/>
                <a:gd name="connsiteX4" fmla="*/ 5292 w 11776"/>
                <a:gd name="connsiteY4" fmla="*/ 1 h 12464"/>
                <a:gd name="connsiteX5" fmla="*/ 6679 w 11776"/>
                <a:gd name="connsiteY5" fmla="*/ 1716 h 12464"/>
                <a:gd name="connsiteX6" fmla="*/ 7486 w 11776"/>
                <a:gd name="connsiteY6" fmla="*/ 1660 h 12464"/>
                <a:gd name="connsiteX7" fmla="*/ 8341 w 11776"/>
                <a:gd name="connsiteY7" fmla="*/ 5335 h 12464"/>
                <a:gd name="connsiteX8" fmla="*/ 9700 w 11776"/>
                <a:gd name="connsiteY8" fmla="*/ 8832 h 12464"/>
                <a:gd name="connsiteX9" fmla="*/ 10641 w 11776"/>
                <a:gd name="connsiteY9" fmla="*/ 10888 h 12464"/>
                <a:gd name="connsiteX10" fmla="*/ 11776 w 11776"/>
                <a:gd name="connsiteY10" fmla="*/ 12464 h 12464"/>
                <a:gd name="connsiteX0" fmla="*/ 0 w 11776"/>
                <a:gd name="connsiteY0" fmla="*/ 13138 h 13153"/>
                <a:gd name="connsiteX1" fmla="*/ 2011 w 11776"/>
                <a:gd name="connsiteY1" fmla="*/ 8813 h 13153"/>
                <a:gd name="connsiteX2" fmla="*/ 3169 w 11776"/>
                <a:gd name="connsiteY2" fmla="*/ 5363 h 13153"/>
                <a:gd name="connsiteX3" fmla="*/ 4015 w 11776"/>
                <a:gd name="connsiteY3" fmla="*/ 2651 h 13153"/>
                <a:gd name="connsiteX4" fmla="*/ 5292 w 11776"/>
                <a:gd name="connsiteY4" fmla="*/ 690 h 13153"/>
                <a:gd name="connsiteX5" fmla="*/ 6679 w 11776"/>
                <a:gd name="connsiteY5" fmla="*/ 84 h 13153"/>
                <a:gd name="connsiteX6" fmla="*/ 7486 w 11776"/>
                <a:gd name="connsiteY6" fmla="*/ 2349 h 13153"/>
                <a:gd name="connsiteX7" fmla="*/ 8341 w 11776"/>
                <a:gd name="connsiteY7" fmla="*/ 6024 h 13153"/>
                <a:gd name="connsiteX8" fmla="*/ 9700 w 11776"/>
                <a:gd name="connsiteY8" fmla="*/ 9521 h 13153"/>
                <a:gd name="connsiteX9" fmla="*/ 10641 w 11776"/>
                <a:gd name="connsiteY9" fmla="*/ 11577 h 13153"/>
                <a:gd name="connsiteX10" fmla="*/ 11776 w 11776"/>
                <a:gd name="connsiteY10" fmla="*/ 13153 h 13153"/>
                <a:gd name="connsiteX0" fmla="*/ 0 w 11776"/>
                <a:gd name="connsiteY0" fmla="*/ 12904 h 12919"/>
                <a:gd name="connsiteX1" fmla="*/ 2011 w 11776"/>
                <a:gd name="connsiteY1" fmla="*/ 8579 h 12919"/>
                <a:gd name="connsiteX2" fmla="*/ 3169 w 11776"/>
                <a:gd name="connsiteY2" fmla="*/ 5129 h 12919"/>
                <a:gd name="connsiteX3" fmla="*/ 4015 w 11776"/>
                <a:gd name="connsiteY3" fmla="*/ 2417 h 12919"/>
                <a:gd name="connsiteX4" fmla="*/ 5292 w 11776"/>
                <a:gd name="connsiteY4" fmla="*/ 456 h 12919"/>
                <a:gd name="connsiteX5" fmla="*/ 6433 w 11776"/>
                <a:gd name="connsiteY5" fmla="*/ 123 h 12919"/>
                <a:gd name="connsiteX6" fmla="*/ 7486 w 11776"/>
                <a:gd name="connsiteY6" fmla="*/ 2115 h 12919"/>
                <a:gd name="connsiteX7" fmla="*/ 8341 w 11776"/>
                <a:gd name="connsiteY7" fmla="*/ 5790 h 12919"/>
                <a:gd name="connsiteX8" fmla="*/ 9700 w 11776"/>
                <a:gd name="connsiteY8" fmla="*/ 9287 h 12919"/>
                <a:gd name="connsiteX9" fmla="*/ 10641 w 11776"/>
                <a:gd name="connsiteY9" fmla="*/ 11343 h 12919"/>
                <a:gd name="connsiteX10" fmla="*/ 11776 w 11776"/>
                <a:gd name="connsiteY10" fmla="*/ 12919 h 12919"/>
                <a:gd name="connsiteX0" fmla="*/ 0 w 11776"/>
                <a:gd name="connsiteY0" fmla="*/ 12904 h 12919"/>
                <a:gd name="connsiteX1" fmla="*/ 2011 w 11776"/>
                <a:gd name="connsiteY1" fmla="*/ 8579 h 12919"/>
                <a:gd name="connsiteX2" fmla="*/ 3169 w 11776"/>
                <a:gd name="connsiteY2" fmla="*/ 5129 h 12919"/>
                <a:gd name="connsiteX3" fmla="*/ 4015 w 11776"/>
                <a:gd name="connsiteY3" fmla="*/ 2417 h 12919"/>
                <a:gd name="connsiteX4" fmla="*/ 5292 w 11776"/>
                <a:gd name="connsiteY4" fmla="*/ 456 h 12919"/>
                <a:gd name="connsiteX5" fmla="*/ 6433 w 11776"/>
                <a:gd name="connsiteY5" fmla="*/ 123 h 12919"/>
                <a:gd name="connsiteX6" fmla="*/ 7486 w 11776"/>
                <a:gd name="connsiteY6" fmla="*/ 2115 h 12919"/>
                <a:gd name="connsiteX7" fmla="*/ 8669 w 11776"/>
                <a:gd name="connsiteY7" fmla="*/ 5926 h 12919"/>
                <a:gd name="connsiteX8" fmla="*/ 9700 w 11776"/>
                <a:gd name="connsiteY8" fmla="*/ 9287 h 12919"/>
                <a:gd name="connsiteX9" fmla="*/ 10641 w 11776"/>
                <a:gd name="connsiteY9" fmla="*/ 11343 h 12919"/>
                <a:gd name="connsiteX10" fmla="*/ 11776 w 11776"/>
                <a:gd name="connsiteY10" fmla="*/ 12919 h 12919"/>
                <a:gd name="connsiteX0" fmla="*/ 0 w 11776"/>
                <a:gd name="connsiteY0" fmla="*/ 12947 h 12962"/>
                <a:gd name="connsiteX1" fmla="*/ 2011 w 11776"/>
                <a:gd name="connsiteY1" fmla="*/ 8622 h 12962"/>
                <a:gd name="connsiteX2" fmla="*/ 3169 w 11776"/>
                <a:gd name="connsiteY2" fmla="*/ 5172 h 12962"/>
                <a:gd name="connsiteX3" fmla="*/ 4015 w 11776"/>
                <a:gd name="connsiteY3" fmla="*/ 2460 h 12962"/>
                <a:gd name="connsiteX4" fmla="*/ 4150 w 11776"/>
                <a:gd name="connsiteY4" fmla="*/ 3589 h 12962"/>
                <a:gd name="connsiteX5" fmla="*/ 5292 w 11776"/>
                <a:gd name="connsiteY5" fmla="*/ 499 h 12962"/>
                <a:gd name="connsiteX6" fmla="*/ 6433 w 11776"/>
                <a:gd name="connsiteY6" fmla="*/ 166 h 12962"/>
                <a:gd name="connsiteX7" fmla="*/ 7486 w 11776"/>
                <a:gd name="connsiteY7" fmla="*/ 2158 h 12962"/>
                <a:gd name="connsiteX8" fmla="*/ 8669 w 11776"/>
                <a:gd name="connsiteY8" fmla="*/ 5969 h 12962"/>
                <a:gd name="connsiteX9" fmla="*/ 9700 w 11776"/>
                <a:gd name="connsiteY9" fmla="*/ 9330 h 12962"/>
                <a:gd name="connsiteX10" fmla="*/ 10641 w 11776"/>
                <a:gd name="connsiteY10" fmla="*/ 11386 h 12962"/>
                <a:gd name="connsiteX11" fmla="*/ 11776 w 11776"/>
                <a:gd name="connsiteY11" fmla="*/ 12962 h 12962"/>
                <a:gd name="connsiteX0" fmla="*/ 0 w 11776"/>
                <a:gd name="connsiteY0" fmla="*/ 12947 h 12962"/>
                <a:gd name="connsiteX1" fmla="*/ 2011 w 11776"/>
                <a:gd name="connsiteY1" fmla="*/ 8622 h 12962"/>
                <a:gd name="connsiteX2" fmla="*/ 3169 w 11776"/>
                <a:gd name="connsiteY2" fmla="*/ 5172 h 12962"/>
                <a:gd name="connsiteX3" fmla="*/ 4015 w 11776"/>
                <a:gd name="connsiteY3" fmla="*/ 2460 h 12962"/>
                <a:gd name="connsiteX4" fmla="*/ 4150 w 11776"/>
                <a:gd name="connsiteY4" fmla="*/ 3589 h 12962"/>
                <a:gd name="connsiteX5" fmla="*/ 5292 w 11776"/>
                <a:gd name="connsiteY5" fmla="*/ 499 h 12962"/>
                <a:gd name="connsiteX6" fmla="*/ 6433 w 11776"/>
                <a:gd name="connsiteY6" fmla="*/ 166 h 12962"/>
                <a:gd name="connsiteX7" fmla="*/ 7486 w 11776"/>
                <a:gd name="connsiteY7" fmla="*/ 2158 h 12962"/>
                <a:gd name="connsiteX8" fmla="*/ 8669 w 11776"/>
                <a:gd name="connsiteY8" fmla="*/ 5969 h 12962"/>
                <a:gd name="connsiteX9" fmla="*/ 9700 w 11776"/>
                <a:gd name="connsiteY9" fmla="*/ 9330 h 12962"/>
                <a:gd name="connsiteX10" fmla="*/ 10641 w 11776"/>
                <a:gd name="connsiteY10" fmla="*/ 11386 h 12962"/>
                <a:gd name="connsiteX11" fmla="*/ 11776 w 11776"/>
                <a:gd name="connsiteY11" fmla="*/ 12962 h 12962"/>
                <a:gd name="connsiteX0" fmla="*/ 0 w 11776"/>
                <a:gd name="connsiteY0" fmla="*/ 12900 h 12915"/>
                <a:gd name="connsiteX1" fmla="*/ 2011 w 11776"/>
                <a:gd name="connsiteY1" fmla="*/ 8575 h 12915"/>
                <a:gd name="connsiteX2" fmla="*/ 3169 w 11776"/>
                <a:gd name="connsiteY2" fmla="*/ 5125 h 12915"/>
                <a:gd name="connsiteX3" fmla="*/ 4015 w 11776"/>
                <a:gd name="connsiteY3" fmla="*/ 2413 h 12915"/>
                <a:gd name="connsiteX4" fmla="*/ 4602 w 11776"/>
                <a:gd name="connsiteY4" fmla="*/ 2313 h 12915"/>
                <a:gd name="connsiteX5" fmla="*/ 5292 w 11776"/>
                <a:gd name="connsiteY5" fmla="*/ 452 h 12915"/>
                <a:gd name="connsiteX6" fmla="*/ 6433 w 11776"/>
                <a:gd name="connsiteY6" fmla="*/ 119 h 12915"/>
                <a:gd name="connsiteX7" fmla="*/ 7486 w 11776"/>
                <a:gd name="connsiteY7" fmla="*/ 2111 h 12915"/>
                <a:gd name="connsiteX8" fmla="*/ 8669 w 11776"/>
                <a:gd name="connsiteY8" fmla="*/ 5922 h 12915"/>
                <a:gd name="connsiteX9" fmla="*/ 9700 w 11776"/>
                <a:gd name="connsiteY9" fmla="*/ 9283 h 12915"/>
                <a:gd name="connsiteX10" fmla="*/ 10641 w 11776"/>
                <a:gd name="connsiteY10" fmla="*/ 11339 h 12915"/>
                <a:gd name="connsiteX11" fmla="*/ 11776 w 11776"/>
                <a:gd name="connsiteY11" fmla="*/ 12915 h 12915"/>
                <a:gd name="connsiteX0" fmla="*/ 0 w 11776"/>
                <a:gd name="connsiteY0" fmla="*/ 12900 h 12915"/>
                <a:gd name="connsiteX1" fmla="*/ 2011 w 11776"/>
                <a:gd name="connsiteY1" fmla="*/ 8575 h 12915"/>
                <a:gd name="connsiteX2" fmla="*/ 3169 w 11776"/>
                <a:gd name="connsiteY2" fmla="*/ 5125 h 12915"/>
                <a:gd name="connsiteX3" fmla="*/ 3933 w 11776"/>
                <a:gd name="connsiteY3" fmla="*/ 3642 h 12915"/>
                <a:gd name="connsiteX4" fmla="*/ 4602 w 11776"/>
                <a:gd name="connsiteY4" fmla="*/ 2313 h 12915"/>
                <a:gd name="connsiteX5" fmla="*/ 5292 w 11776"/>
                <a:gd name="connsiteY5" fmla="*/ 452 h 12915"/>
                <a:gd name="connsiteX6" fmla="*/ 6433 w 11776"/>
                <a:gd name="connsiteY6" fmla="*/ 119 h 12915"/>
                <a:gd name="connsiteX7" fmla="*/ 7486 w 11776"/>
                <a:gd name="connsiteY7" fmla="*/ 2111 h 12915"/>
                <a:gd name="connsiteX8" fmla="*/ 8669 w 11776"/>
                <a:gd name="connsiteY8" fmla="*/ 5922 h 12915"/>
                <a:gd name="connsiteX9" fmla="*/ 9700 w 11776"/>
                <a:gd name="connsiteY9" fmla="*/ 9283 h 12915"/>
                <a:gd name="connsiteX10" fmla="*/ 10641 w 11776"/>
                <a:gd name="connsiteY10" fmla="*/ 11339 h 12915"/>
                <a:gd name="connsiteX11" fmla="*/ 11776 w 11776"/>
                <a:gd name="connsiteY11" fmla="*/ 12915 h 12915"/>
                <a:gd name="connsiteX0" fmla="*/ 0 w 11776"/>
                <a:gd name="connsiteY0" fmla="*/ 12900 h 12915"/>
                <a:gd name="connsiteX1" fmla="*/ 2011 w 11776"/>
                <a:gd name="connsiteY1" fmla="*/ 8575 h 12915"/>
                <a:gd name="connsiteX2" fmla="*/ 3333 w 11776"/>
                <a:gd name="connsiteY2" fmla="*/ 5535 h 12915"/>
                <a:gd name="connsiteX3" fmla="*/ 3933 w 11776"/>
                <a:gd name="connsiteY3" fmla="*/ 3642 h 12915"/>
                <a:gd name="connsiteX4" fmla="*/ 4602 w 11776"/>
                <a:gd name="connsiteY4" fmla="*/ 2313 h 12915"/>
                <a:gd name="connsiteX5" fmla="*/ 5292 w 11776"/>
                <a:gd name="connsiteY5" fmla="*/ 452 h 12915"/>
                <a:gd name="connsiteX6" fmla="*/ 6433 w 11776"/>
                <a:gd name="connsiteY6" fmla="*/ 119 h 12915"/>
                <a:gd name="connsiteX7" fmla="*/ 7486 w 11776"/>
                <a:gd name="connsiteY7" fmla="*/ 2111 h 12915"/>
                <a:gd name="connsiteX8" fmla="*/ 8669 w 11776"/>
                <a:gd name="connsiteY8" fmla="*/ 5922 h 12915"/>
                <a:gd name="connsiteX9" fmla="*/ 9700 w 11776"/>
                <a:gd name="connsiteY9" fmla="*/ 9283 h 12915"/>
                <a:gd name="connsiteX10" fmla="*/ 10641 w 11776"/>
                <a:gd name="connsiteY10" fmla="*/ 11339 h 12915"/>
                <a:gd name="connsiteX11" fmla="*/ 11776 w 11776"/>
                <a:gd name="connsiteY11" fmla="*/ 12915 h 12915"/>
                <a:gd name="connsiteX0" fmla="*/ 0 w 11776"/>
                <a:gd name="connsiteY0" fmla="*/ 12900 h 12915"/>
                <a:gd name="connsiteX1" fmla="*/ 2011 w 11776"/>
                <a:gd name="connsiteY1" fmla="*/ 8575 h 12915"/>
                <a:gd name="connsiteX2" fmla="*/ 3333 w 11776"/>
                <a:gd name="connsiteY2" fmla="*/ 5535 h 12915"/>
                <a:gd name="connsiteX3" fmla="*/ 3933 w 11776"/>
                <a:gd name="connsiteY3" fmla="*/ 4188 h 12915"/>
                <a:gd name="connsiteX4" fmla="*/ 4602 w 11776"/>
                <a:gd name="connsiteY4" fmla="*/ 2313 h 12915"/>
                <a:gd name="connsiteX5" fmla="*/ 5292 w 11776"/>
                <a:gd name="connsiteY5" fmla="*/ 452 h 12915"/>
                <a:gd name="connsiteX6" fmla="*/ 6433 w 11776"/>
                <a:gd name="connsiteY6" fmla="*/ 119 h 12915"/>
                <a:gd name="connsiteX7" fmla="*/ 7486 w 11776"/>
                <a:gd name="connsiteY7" fmla="*/ 2111 h 12915"/>
                <a:gd name="connsiteX8" fmla="*/ 8669 w 11776"/>
                <a:gd name="connsiteY8" fmla="*/ 5922 h 12915"/>
                <a:gd name="connsiteX9" fmla="*/ 9700 w 11776"/>
                <a:gd name="connsiteY9" fmla="*/ 9283 h 12915"/>
                <a:gd name="connsiteX10" fmla="*/ 10641 w 11776"/>
                <a:gd name="connsiteY10" fmla="*/ 11339 h 12915"/>
                <a:gd name="connsiteX11" fmla="*/ 11776 w 11776"/>
                <a:gd name="connsiteY11" fmla="*/ 12915 h 12915"/>
                <a:gd name="connsiteX0" fmla="*/ 0 w 11776"/>
                <a:gd name="connsiteY0" fmla="*/ 13166 h 13181"/>
                <a:gd name="connsiteX1" fmla="*/ 2011 w 11776"/>
                <a:gd name="connsiteY1" fmla="*/ 8841 h 13181"/>
                <a:gd name="connsiteX2" fmla="*/ 3333 w 11776"/>
                <a:gd name="connsiteY2" fmla="*/ 5801 h 13181"/>
                <a:gd name="connsiteX3" fmla="*/ 3933 w 11776"/>
                <a:gd name="connsiteY3" fmla="*/ 4454 h 13181"/>
                <a:gd name="connsiteX4" fmla="*/ 4602 w 11776"/>
                <a:gd name="connsiteY4" fmla="*/ 2579 h 13181"/>
                <a:gd name="connsiteX5" fmla="*/ 5292 w 11776"/>
                <a:gd name="connsiteY5" fmla="*/ 718 h 13181"/>
                <a:gd name="connsiteX6" fmla="*/ 6433 w 11776"/>
                <a:gd name="connsiteY6" fmla="*/ 385 h 13181"/>
                <a:gd name="connsiteX7" fmla="*/ 7486 w 11776"/>
                <a:gd name="connsiteY7" fmla="*/ 2377 h 13181"/>
                <a:gd name="connsiteX8" fmla="*/ 8669 w 11776"/>
                <a:gd name="connsiteY8" fmla="*/ 6188 h 13181"/>
                <a:gd name="connsiteX9" fmla="*/ 9700 w 11776"/>
                <a:gd name="connsiteY9" fmla="*/ 9549 h 13181"/>
                <a:gd name="connsiteX10" fmla="*/ 10641 w 11776"/>
                <a:gd name="connsiteY10" fmla="*/ 11605 h 13181"/>
                <a:gd name="connsiteX11" fmla="*/ 11776 w 11776"/>
                <a:gd name="connsiteY11" fmla="*/ 13181 h 13181"/>
                <a:gd name="connsiteX0" fmla="*/ 0 w 11776"/>
                <a:gd name="connsiteY0" fmla="*/ 13335 h 13350"/>
                <a:gd name="connsiteX1" fmla="*/ 2011 w 11776"/>
                <a:gd name="connsiteY1" fmla="*/ 9010 h 13350"/>
                <a:gd name="connsiteX2" fmla="*/ 3333 w 11776"/>
                <a:gd name="connsiteY2" fmla="*/ 5970 h 13350"/>
                <a:gd name="connsiteX3" fmla="*/ 3933 w 11776"/>
                <a:gd name="connsiteY3" fmla="*/ 4623 h 13350"/>
                <a:gd name="connsiteX4" fmla="*/ 4602 w 11776"/>
                <a:gd name="connsiteY4" fmla="*/ 2748 h 13350"/>
                <a:gd name="connsiteX5" fmla="*/ 5292 w 11776"/>
                <a:gd name="connsiteY5" fmla="*/ 887 h 13350"/>
                <a:gd name="connsiteX6" fmla="*/ 6433 w 11776"/>
                <a:gd name="connsiteY6" fmla="*/ 554 h 13350"/>
                <a:gd name="connsiteX7" fmla="*/ 7486 w 11776"/>
                <a:gd name="connsiteY7" fmla="*/ 2546 h 13350"/>
                <a:gd name="connsiteX8" fmla="*/ 8669 w 11776"/>
                <a:gd name="connsiteY8" fmla="*/ 6357 h 13350"/>
                <a:gd name="connsiteX9" fmla="*/ 9700 w 11776"/>
                <a:gd name="connsiteY9" fmla="*/ 9718 h 13350"/>
                <a:gd name="connsiteX10" fmla="*/ 10641 w 11776"/>
                <a:gd name="connsiteY10" fmla="*/ 11774 h 13350"/>
                <a:gd name="connsiteX11" fmla="*/ 11776 w 11776"/>
                <a:gd name="connsiteY11" fmla="*/ 13350 h 13350"/>
                <a:gd name="connsiteX0" fmla="*/ 0 w 11776"/>
                <a:gd name="connsiteY0" fmla="*/ 13012 h 13027"/>
                <a:gd name="connsiteX1" fmla="*/ 2011 w 11776"/>
                <a:gd name="connsiteY1" fmla="*/ 8687 h 13027"/>
                <a:gd name="connsiteX2" fmla="*/ 3333 w 11776"/>
                <a:gd name="connsiteY2" fmla="*/ 5647 h 13027"/>
                <a:gd name="connsiteX3" fmla="*/ 3933 w 11776"/>
                <a:gd name="connsiteY3" fmla="*/ 4300 h 13027"/>
                <a:gd name="connsiteX4" fmla="*/ 4602 w 11776"/>
                <a:gd name="connsiteY4" fmla="*/ 2425 h 13027"/>
                <a:gd name="connsiteX5" fmla="*/ 5292 w 11776"/>
                <a:gd name="connsiteY5" fmla="*/ 564 h 13027"/>
                <a:gd name="connsiteX6" fmla="*/ 6433 w 11776"/>
                <a:gd name="connsiteY6" fmla="*/ 231 h 13027"/>
                <a:gd name="connsiteX7" fmla="*/ 7486 w 11776"/>
                <a:gd name="connsiteY7" fmla="*/ 2223 h 13027"/>
                <a:gd name="connsiteX8" fmla="*/ 8669 w 11776"/>
                <a:gd name="connsiteY8" fmla="*/ 6034 h 13027"/>
                <a:gd name="connsiteX9" fmla="*/ 9700 w 11776"/>
                <a:gd name="connsiteY9" fmla="*/ 9395 h 13027"/>
                <a:gd name="connsiteX10" fmla="*/ 10641 w 11776"/>
                <a:gd name="connsiteY10" fmla="*/ 11451 h 13027"/>
                <a:gd name="connsiteX11" fmla="*/ 11776 w 11776"/>
                <a:gd name="connsiteY11" fmla="*/ 13027 h 13027"/>
                <a:gd name="connsiteX0" fmla="*/ 0 w 11776"/>
                <a:gd name="connsiteY0" fmla="*/ 13335 h 13350"/>
                <a:gd name="connsiteX1" fmla="*/ 2011 w 11776"/>
                <a:gd name="connsiteY1" fmla="*/ 9010 h 13350"/>
                <a:gd name="connsiteX2" fmla="*/ 3333 w 11776"/>
                <a:gd name="connsiteY2" fmla="*/ 5970 h 13350"/>
                <a:gd name="connsiteX3" fmla="*/ 3933 w 11776"/>
                <a:gd name="connsiteY3" fmla="*/ 4623 h 13350"/>
                <a:gd name="connsiteX4" fmla="*/ 4602 w 11776"/>
                <a:gd name="connsiteY4" fmla="*/ 2748 h 13350"/>
                <a:gd name="connsiteX5" fmla="*/ 5292 w 11776"/>
                <a:gd name="connsiteY5" fmla="*/ 887 h 13350"/>
                <a:gd name="connsiteX6" fmla="*/ 6433 w 11776"/>
                <a:gd name="connsiteY6" fmla="*/ 554 h 13350"/>
                <a:gd name="connsiteX7" fmla="*/ 7486 w 11776"/>
                <a:gd name="connsiteY7" fmla="*/ 2546 h 13350"/>
                <a:gd name="connsiteX8" fmla="*/ 8669 w 11776"/>
                <a:gd name="connsiteY8" fmla="*/ 6357 h 13350"/>
                <a:gd name="connsiteX9" fmla="*/ 9700 w 11776"/>
                <a:gd name="connsiteY9" fmla="*/ 9718 h 13350"/>
                <a:gd name="connsiteX10" fmla="*/ 10641 w 11776"/>
                <a:gd name="connsiteY10" fmla="*/ 11774 h 13350"/>
                <a:gd name="connsiteX11" fmla="*/ 11776 w 11776"/>
                <a:gd name="connsiteY11" fmla="*/ 13350 h 13350"/>
                <a:gd name="connsiteX0" fmla="*/ 0 w 11776"/>
                <a:gd name="connsiteY0" fmla="*/ 13389 h 13404"/>
                <a:gd name="connsiteX1" fmla="*/ 2011 w 11776"/>
                <a:gd name="connsiteY1" fmla="*/ 9064 h 13404"/>
                <a:gd name="connsiteX2" fmla="*/ 3333 w 11776"/>
                <a:gd name="connsiteY2" fmla="*/ 6024 h 13404"/>
                <a:gd name="connsiteX3" fmla="*/ 3933 w 11776"/>
                <a:gd name="connsiteY3" fmla="*/ 4677 h 13404"/>
                <a:gd name="connsiteX4" fmla="*/ 4602 w 11776"/>
                <a:gd name="connsiteY4" fmla="*/ 2802 h 13404"/>
                <a:gd name="connsiteX5" fmla="*/ 5292 w 11776"/>
                <a:gd name="connsiteY5" fmla="*/ 941 h 13404"/>
                <a:gd name="connsiteX6" fmla="*/ 6433 w 11776"/>
                <a:gd name="connsiteY6" fmla="*/ 62 h 13404"/>
                <a:gd name="connsiteX7" fmla="*/ 7486 w 11776"/>
                <a:gd name="connsiteY7" fmla="*/ 2600 h 13404"/>
                <a:gd name="connsiteX8" fmla="*/ 8669 w 11776"/>
                <a:gd name="connsiteY8" fmla="*/ 6411 h 13404"/>
                <a:gd name="connsiteX9" fmla="*/ 9700 w 11776"/>
                <a:gd name="connsiteY9" fmla="*/ 9772 h 13404"/>
                <a:gd name="connsiteX10" fmla="*/ 10641 w 11776"/>
                <a:gd name="connsiteY10" fmla="*/ 11828 h 13404"/>
                <a:gd name="connsiteX11" fmla="*/ 11776 w 11776"/>
                <a:gd name="connsiteY11" fmla="*/ 13404 h 1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76" h="13404">
                  <a:moveTo>
                    <a:pt x="0" y="13389"/>
                  </a:moveTo>
                  <a:cubicBezTo>
                    <a:pt x="378" y="12035"/>
                    <a:pt x="1456" y="10292"/>
                    <a:pt x="2011" y="9064"/>
                  </a:cubicBezTo>
                  <a:cubicBezTo>
                    <a:pt x="2567" y="7837"/>
                    <a:pt x="3013" y="6755"/>
                    <a:pt x="3333" y="6024"/>
                  </a:cubicBezTo>
                  <a:cubicBezTo>
                    <a:pt x="3653" y="5293"/>
                    <a:pt x="3722" y="5214"/>
                    <a:pt x="3933" y="4677"/>
                  </a:cubicBezTo>
                  <a:cubicBezTo>
                    <a:pt x="4145" y="4140"/>
                    <a:pt x="4389" y="3129"/>
                    <a:pt x="4602" y="2802"/>
                  </a:cubicBezTo>
                  <a:cubicBezTo>
                    <a:pt x="5061" y="1246"/>
                    <a:pt x="4987" y="1398"/>
                    <a:pt x="5292" y="941"/>
                  </a:cubicBezTo>
                  <a:cubicBezTo>
                    <a:pt x="5597" y="484"/>
                    <a:pt x="6067" y="-214"/>
                    <a:pt x="6433" y="62"/>
                  </a:cubicBezTo>
                  <a:cubicBezTo>
                    <a:pt x="6799" y="339"/>
                    <a:pt x="7113" y="1542"/>
                    <a:pt x="7486" y="2600"/>
                  </a:cubicBezTo>
                  <a:cubicBezTo>
                    <a:pt x="7859" y="3658"/>
                    <a:pt x="8300" y="5216"/>
                    <a:pt x="8669" y="6411"/>
                  </a:cubicBezTo>
                  <a:cubicBezTo>
                    <a:pt x="9038" y="7606"/>
                    <a:pt x="9371" y="8869"/>
                    <a:pt x="9700" y="9772"/>
                  </a:cubicBezTo>
                  <a:cubicBezTo>
                    <a:pt x="10029" y="10675"/>
                    <a:pt x="10336" y="11391"/>
                    <a:pt x="10641" y="11828"/>
                  </a:cubicBezTo>
                  <a:cubicBezTo>
                    <a:pt x="10946" y="12266"/>
                    <a:pt x="11431" y="12836"/>
                    <a:pt x="11776" y="13404"/>
                  </a:cubicBezTo>
                </a:path>
              </a:pathLst>
            </a:custGeom>
            <a:noFill/>
            <a:ln w="19050" cmpd="sng">
              <a:solidFill>
                <a:srgbClr val="FBAB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A2889A5-13CB-420B-B0CB-CC44E08FD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801" y="2741112"/>
              <a:ext cx="4968552" cy="1773238"/>
            </a:xfrm>
            <a:custGeom>
              <a:avLst/>
              <a:gdLst>
                <a:gd name="T0" fmla="*/ 0 w 10000"/>
                <a:gd name="T1" fmla="*/ 2147483647 h 10582"/>
                <a:gd name="T2" fmla="*/ 2147483647 w 10000"/>
                <a:gd name="T3" fmla="*/ 2147483647 h 10582"/>
                <a:gd name="T4" fmla="*/ 2147483647 w 10000"/>
                <a:gd name="T5" fmla="*/ 2147483647 h 10582"/>
                <a:gd name="T6" fmla="*/ 2147483647 w 10000"/>
                <a:gd name="T7" fmla="*/ 2147483647 h 10582"/>
                <a:gd name="T8" fmla="*/ 2147483647 w 10000"/>
                <a:gd name="T9" fmla="*/ 2147483647 h 10582"/>
                <a:gd name="T10" fmla="*/ 2147483647 w 10000"/>
                <a:gd name="T11" fmla="*/ 2147483647 h 10582"/>
                <a:gd name="T12" fmla="*/ 2147483647 w 10000"/>
                <a:gd name="T13" fmla="*/ 2147483647 h 10582"/>
                <a:gd name="T14" fmla="*/ 2147483647 w 10000"/>
                <a:gd name="T15" fmla="*/ 2147483647 h 10582"/>
                <a:gd name="T16" fmla="*/ 2147483647 w 10000"/>
                <a:gd name="T17" fmla="*/ 2147483647 h 10582"/>
                <a:gd name="T18" fmla="*/ 2147483647 w 10000"/>
                <a:gd name="T19" fmla="*/ 2147483647 h 10582"/>
                <a:gd name="T20" fmla="*/ 2147483647 w 10000"/>
                <a:gd name="T21" fmla="*/ 2147483647 h 10582"/>
                <a:gd name="T22" fmla="*/ 2147483647 w 10000"/>
                <a:gd name="T23" fmla="*/ 2147483647 h 10582"/>
                <a:gd name="T24" fmla="*/ 2147483647 w 10000"/>
                <a:gd name="T25" fmla="*/ 2147483647 h 10582"/>
                <a:gd name="T26" fmla="*/ 2147483647 w 10000"/>
                <a:gd name="T27" fmla="*/ 2147483647 h 10582"/>
                <a:gd name="T28" fmla="*/ 2147483647 w 10000"/>
                <a:gd name="T29" fmla="*/ 2147483647 h 10582"/>
                <a:gd name="T30" fmla="*/ 2147483647 w 10000"/>
                <a:gd name="T31" fmla="*/ 2147483647 h 10582"/>
                <a:gd name="T32" fmla="*/ 2147483647 w 10000"/>
                <a:gd name="T33" fmla="*/ 2147483647 h 10582"/>
                <a:gd name="T34" fmla="*/ 2147483647 w 10000"/>
                <a:gd name="T35" fmla="*/ 2147483647 h 10582"/>
                <a:gd name="T36" fmla="*/ 2147483647 w 10000"/>
                <a:gd name="T37" fmla="*/ 2147483647 h 10582"/>
                <a:gd name="T38" fmla="*/ 2147483647 w 10000"/>
                <a:gd name="T39" fmla="*/ 2147483647 h 105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connsiteX0" fmla="*/ 0 w 10000"/>
                <a:gd name="connsiteY0" fmla="*/ 10582 h 10582"/>
                <a:gd name="connsiteX1" fmla="*/ 754 w 10000"/>
                <a:gd name="connsiteY1" fmla="*/ 9681 h 10582"/>
                <a:gd name="connsiteX2" fmla="*/ 1313 w 10000"/>
                <a:gd name="connsiteY2" fmla="*/ 8606 h 10582"/>
                <a:gd name="connsiteX3" fmla="*/ 1855 w 10000"/>
                <a:gd name="connsiteY3" fmla="*/ 7220 h 10582"/>
                <a:gd name="connsiteX4" fmla="*/ 2369 w 10000"/>
                <a:gd name="connsiteY4" fmla="*/ 6026 h 10582"/>
                <a:gd name="connsiteX5" fmla="*/ 2708 w 10000"/>
                <a:gd name="connsiteY5" fmla="*/ 5172 h 10582"/>
                <a:gd name="connsiteX6" fmla="*/ 3183 w 10000"/>
                <a:gd name="connsiteY6" fmla="*/ 3832 h 10582"/>
                <a:gd name="connsiteX7" fmla="*/ 3824 w 10000"/>
                <a:gd name="connsiteY7" fmla="*/ 2151 h 10582"/>
                <a:gd name="connsiteX8" fmla="*/ 4300 w 10000"/>
                <a:gd name="connsiteY8" fmla="*/ 921 h 10582"/>
                <a:gd name="connsiteX9" fmla="*/ 4975 w 10000"/>
                <a:gd name="connsiteY9" fmla="*/ 92 h 10582"/>
                <a:gd name="connsiteX10" fmla="*/ 5662 w 10000"/>
                <a:gd name="connsiteY10" fmla="*/ 178 h 10582"/>
                <a:gd name="connsiteX11" fmla="*/ 6510 w 10000"/>
                <a:gd name="connsiteY11" fmla="*/ 1490 h 10582"/>
                <a:gd name="connsiteX12" fmla="*/ 7109 w 10000"/>
                <a:gd name="connsiteY12" fmla="*/ 3147 h 10582"/>
                <a:gd name="connsiteX13" fmla="*/ 7452 w 10000"/>
                <a:gd name="connsiteY13" fmla="*/ 4163 h 10582"/>
                <a:gd name="connsiteX14" fmla="*/ 7831 w 10000"/>
                <a:gd name="connsiteY14" fmla="*/ 5477 h 10582"/>
                <a:gd name="connsiteX15" fmla="*/ 8154 w 10000"/>
                <a:gd name="connsiteY15" fmla="*/ 6598 h 10582"/>
                <a:gd name="connsiteX16" fmla="*/ 8477 w 10000"/>
                <a:gd name="connsiteY16" fmla="*/ 7841 h 10582"/>
                <a:gd name="connsiteX17" fmla="*/ 8900 w 10000"/>
                <a:gd name="connsiteY17" fmla="*/ 8900 h 10582"/>
                <a:gd name="connsiteX18" fmla="*/ 9496 w 10000"/>
                <a:gd name="connsiteY18" fmla="*/ 10180 h 10582"/>
                <a:gd name="connsiteX19" fmla="*/ 10000 w 10000"/>
                <a:gd name="connsiteY19" fmla="*/ 10543 h 10582"/>
                <a:gd name="connsiteX0" fmla="*/ 0 w 10000"/>
                <a:gd name="connsiteY0" fmla="*/ 10582 h 10582"/>
                <a:gd name="connsiteX1" fmla="*/ 754 w 10000"/>
                <a:gd name="connsiteY1" fmla="*/ 9681 h 10582"/>
                <a:gd name="connsiteX2" fmla="*/ 1313 w 10000"/>
                <a:gd name="connsiteY2" fmla="*/ 8606 h 10582"/>
                <a:gd name="connsiteX3" fmla="*/ 1855 w 10000"/>
                <a:gd name="connsiteY3" fmla="*/ 7220 h 10582"/>
                <a:gd name="connsiteX4" fmla="*/ 2369 w 10000"/>
                <a:gd name="connsiteY4" fmla="*/ 6026 h 10582"/>
                <a:gd name="connsiteX5" fmla="*/ 2708 w 10000"/>
                <a:gd name="connsiteY5" fmla="*/ 5172 h 10582"/>
                <a:gd name="connsiteX6" fmla="*/ 3183 w 10000"/>
                <a:gd name="connsiteY6" fmla="*/ 3832 h 10582"/>
                <a:gd name="connsiteX7" fmla="*/ 3824 w 10000"/>
                <a:gd name="connsiteY7" fmla="*/ 2151 h 10582"/>
                <a:gd name="connsiteX8" fmla="*/ 4300 w 10000"/>
                <a:gd name="connsiteY8" fmla="*/ 921 h 10582"/>
                <a:gd name="connsiteX9" fmla="*/ 4975 w 10000"/>
                <a:gd name="connsiteY9" fmla="*/ 92 h 10582"/>
                <a:gd name="connsiteX10" fmla="*/ 5662 w 10000"/>
                <a:gd name="connsiteY10" fmla="*/ 178 h 10582"/>
                <a:gd name="connsiteX11" fmla="*/ 6510 w 10000"/>
                <a:gd name="connsiteY11" fmla="*/ 1490 h 10582"/>
                <a:gd name="connsiteX12" fmla="*/ 7109 w 10000"/>
                <a:gd name="connsiteY12" fmla="*/ 3147 h 10582"/>
                <a:gd name="connsiteX13" fmla="*/ 7452 w 10000"/>
                <a:gd name="connsiteY13" fmla="*/ 4163 h 10582"/>
                <a:gd name="connsiteX14" fmla="*/ 7831 w 10000"/>
                <a:gd name="connsiteY14" fmla="*/ 5477 h 10582"/>
                <a:gd name="connsiteX15" fmla="*/ 8154 w 10000"/>
                <a:gd name="connsiteY15" fmla="*/ 6598 h 10582"/>
                <a:gd name="connsiteX16" fmla="*/ 8477 w 10000"/>
                <a:gd name="connsiteY16" fmla="*/ 7841 h 10582"/>
                <a:gd name="connsiteX17" fmla="*/ 8921 w 10000"/>
                <a:gd name="connsiteY17" fmla="*/ 9215 h 10582"/>
                <a:gd name="connsiteX18" fmla="*/ 9496 w 10000"/>
                <a:gd name="connsiteY18" fmla="*/ 10180 h 10582"/>
                <a:gd name="connsiteX19" fmla="*/ 10000 w 10000"/>
                <a:gd name="connsiteY19" fmla="*/ 10543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0" h="10582">
                  <a:moveTo>
                    <a:pt x="0" y="10582"/>
                  </a:moveTo>
                  <a:cubicBezTo>
                    <a:pt x="314" y="10460"/>
                    <a:pt x="535" y="10010"/>
                    <a:pt x="754" y="9681"/>
                  </a:cubicBezTo>
                  <a:cubicBezTo>
                    <a:pt x="973" y="9352"/>
                    <a:pt x="1124" y="9114"/>
                    <a:pt x="1313" y="8606"/>
                  </a:cubicBezTo>
                  <a:cubicBezTo>
                    <a:pt x="1502" y="8001"/>
                    <a:pt x="1679" y="7650"/>
                    <a:pt x="1855" y="7220"/>
                  </a:cubicBezTo>
                  <a:cubicBezTo>
                    <a:pt x="2031" y="6790"/>
                    <a:pt x="2227" y="6367"/>
                    <a:pt x="2369" y="6026"/>
                  </a:cubicBezTo>
                  <a:cubicBezTo>
                    <a:pt x="2511" y="5685"/>
                    <a:pt x="2572" y="5538"/>
                    <a:pt x="2708" y="5172"/>
                  </a:cubicBezTo>
                  <a:cubicBezTo>
                    <a:pt x="2844" y="4806"/>
                    <a:pt x="2997" y="4335"/>
                    <a:pt x="3183" y="3832"/>
                  </a:cubicBezTo>
                  <a:cubicBezTo>
                    <a:pt x="3369" y="3329"/>
                    <a:pt x="3638" y="2636"/>
                    <a:pt x="3824" y="2151"/>
                  </a:cubicBezTo>
                  <a:cubicBezTo>
                    <a:pt x="4010" y="1666"/>
                    <a:pt x="4108" y="1264"/>
                    <a:pt x="4300" y="921"/>
                  </a:cubicBezTo>
                  <a:cubicBezTo>
                    <a:pt x="4492" y="578"/>
                    <a:pt x="4748" y="216"/>
                    <a:pt x="4975" y="92"/>
                  </a:cubicBezTo>
                  <a:cubicBezTo>
                    <a:pt x="5202" y="-32"/>
                    <a:pt x="5406" y="-55"/>
                    <a:pt x="5662" y="178"/>
                  </a:cubicBezTo>
                  <a:cubicBezTo>
                    <a:pt x="5918" y="411"/>
                    <a:pt x="6123" y="581"/>
                    <a:pt x="6510" y="1490"/>
                  </a:cubicBezTo>
                  <a:cubicBezTo>
                    <a:pt x="6834" y="2204"/>
                    <a:pt x="7010" y="2954"/>
                    <a:pt x="7109" y="3147"/>
                  </a:cubicBezTo>
                  <a:cubicBezTo>
                    <a:pt x="7208" y="3340"/>
                    <a:pt x="7332" y="3775"/>
                    <a:pt x="7452" y="4163"/>
                  </a:cubicBezTo>
                  <a:cubicBezTo>
                    <a:pt x="7572" y="4551"/>
                    <a:pt x="7714" y="5071"/>
                    <a:pt x="7831" y="5477"/>
                  </a:cubicBezTo>
                  <a:cubicBezTo>
                    <a:pt x="7948" y="5883"/>
                    <a:pt x="8046" y="6204"/>
                    <a:pt x="8154" y="6598"/>
                  </a:cubicBezTo>
                  <a:cubicBezTo>
                    <a:pt x="8262" y="6992"/>
                    <a:pt x="8349" y="7405"/>
                    <a:pt x="8477" y="7841"/>
                  </a:cubicBezTo>
                  <a:cubicBezTo>
                    <a:pt x="8605" y="8277"/>
                    <a:pt x="8751" y="8825"/>
                    <a:pt x="8921" y="9215"/>
                  </a:cubicBezTo>
                  <a:cubicBezTo>
                    <a:pt x="9091" y="9605"/>
                    <a:pt x="9337" y="10040"/>
                    <a:pt x="9496" y="10180"/>
                  </a:cubicBezTo>
                  <a:cubicBezTo>
                    <a:pt x="9655" y="10320"/>
                    <a:pt x="9916" y="10493"/>
                    <a:pt x="10000" y="10543"/>
                  </a:cubicBezTo>
                </a:path>
              </a:pathLst>
            </a:custGeom>
            <a:noFill/>
            <a:ln w="19050" cap="flat">
              <a:solidFill>
                <a:srgbClr val="EC008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B00EA848-B44A-4343-96D6-533FFB248F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42988" y="3617412"/>
              <a:ext cx="2520900" cy="898525"/>
            </a:xfrm>
            <a:custGeom>
              <a:avLst/>
              <a:gdLst>
                <a:gd name="T0" fmla="*/ 0 w 9958"/>
                <a:gd name="T1" fmla="*/ 2147483647 h 9789"/>
                <a:gd name="T2" fmla="*/ 2147483647 w 9958"/>
                <a:gd name="T3" fmla="*/ 2147483647 h 9789"/>
                <a:gd name="T4" fmla="*/ 2147483647 w 9958"/>
                <a:gd name="T5" fmla="*/ 2147483647 h 9789"/>
                <a:gd name="T6" fmla="*/ 2147483647 w 9958"/>
                <a:gd name="T7" fmla="*/ 2147483647 h 9789"/>
                <a:gd name="T8" fmla="*/ 2147483647 w 9958"/>
                <a:gd name="T9" fmla="*/ 2147483647 h 9789"/>
                <a:gd name="T10" fmla="*/ 2147483647 w 9958"/>
                <a:gd name="T11" fmla="*/ 2147483647 h 9789"/>
                <a:gd name="T12" fmla="*/ 2147483647 w 9958"/>
                <a:gd name="T13" fmla="*/ 2147483647 h 9789"/>
                <a:gd name="T14" fmla="*/ 2147483647 w 9958"/>
                <a:gd name="T15" fmla="*/ 2147483647 h 9789"/>
                <a:gd name="T16" fmla="*/ 2147483647 w 9958"/>
                <a:gd name="T17" fmla="*/ 2147483647 h 9789"/>
                <a:gd name="T18" fmla="*/ 2147483647 w 9958"/>
                <a:gd name="T19" fmla="*/ 2147483647 h 9789"/>
                <a:gd name="T20" fmla="*/ 2147483647 w 9958"/>
                <a:gd name="T21" fmla="*/ 2147483647 h 9789"/>
                <a:gd name="T22" fmla="*/ 2147483647 w 9958"/>
                <a:gd name="T23" fmla="*/ 2147483647 h 9789"/>
                <a:gd name="T24" fmla="*/ 2147483647 w 9958"/>
                <a:gd name="T25" fmla="*/ 2147483647 h 97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958" h="9789">
                  <a:moveTo>
                    <a:pt x="0" y="9789"/>
                  </a:moveTo>
                  <a:cubicBezTo>
                    <a:pt x="306" y="9152"/>
                    <a:pt x="577" y="8630"/>
                    <a:pt x="876" y="8003"/>
                  </a:cubicBezTo>
                  <a:cubicBezTo>
                    <a:pt x="1175" y="7376"/>
                    <a:pt x="1455" y="6761"/>
                    <a:pt x="1795" y="6029"/>
                  </a:cubicBezTo>
                  <a:cubicBezTo>
                    <a:pt x="2135" y="5296"/>
                    <a:pt x="2562" y="4362"/>
                    <a:pt x="2917" y="3608"/>
                  </a:cubicBezTo>
                  <a:cubicBezTo>
                    <a:pt x="3272" y="2855"/>
                    <a:pt x="3628" y="2090"/>
                    <a:pt x="3926" y="1506"/>
                  </a:cubicBezTo>
                  <a:cubicBezTo>
                    <a:pt x="4225" y="922"/>
                    <a:pt x="4435" y="296"/>
                    <a:pt x="4709" y="105"/>
                  </a:cubicBezTo>
                  <a:cubicBezTo>
                    <a:pt x="4983" y="-86"/>
                    <a:pt x="5258" y="-22"/>
                    <a:pt x="5570" y="360"/>
                  </a:cubicBezTo>
                  <a:cubicBezTo>
                    <a:pt x="5882" y="742"/>
                    <a:pt x="6303" y="1719"/>
                    <a:pt x="6579" y="2398"/>
                  </a:cubicBezTo>
                  <a:cubicBezTo>
                    <a:pt x="6855" y="3077"/>
                    <a:pt x="6984" y="3768"/>
                    <a:pt x="7226" y="4436"/>
                  </a:cubicBezTo>
                  <a:cubicBezTo>
                    <a:pt x="7467" y="5105"/>
                    <a:pt x="7789" y="5880"/>
                    <a:pt x="8031" y="6411"/>
                  </a:cubicBezTo>
                  <a:cubicBezTo>
                    <a:pt x="8272" y="6942"/>
                    <a:pt x="8450" y="7207"/>
                    <a:pt x="8677" y="7621"/>
                  </a:cubicBezTo>
                  <a:cubicBezTo>
                    <a:pt x="8904" y="8035"/>
                    <a:pt x="9178" y="8534"/>
                    <a:pt x="9391" y="8895"/>
                  </a:cubicBezTo>
                  <a:cubicBezTo>
                    <a:pt x="9605" y="9256"/>
                    <a:pt x="9864" y="9638"/>
                    <a:pt x="9958" y="9787"/>
                  </a:cubicBezTo>
                </a:path>
              </a:pathLst>
            </a:custGeom>
            <a:noFill/>
            <a:ln w="19050" cmpd="sng">
              <a:solidFill>
                <a:srgbClr val="F15A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D1B3EFCB-D916-4212-B341-4A2F726A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248" y="4147703"/>
              <a:ext cx="1800002" cy="366649"/>
            </a:xfrm>
            <a:custGeom>
              <a:avLst/>
              <a:gdLst>
                <a:gd name="T0" fmla="*/ 0 w 5292"/>
                <a:gd name="T1" fmla="*/ 2147483647 h 942"/>
                <a:gd name="T2" fmla="*/ 2147483647 w 5292"/>
                <a:gd name="T3" fmla="*/ 2147483647 h 942"/>
                <a:gd name="T4" fmla="*/ 2147483647 w 5292"/>
                <a:gd name="T5" fmla="*/ 2147483647 h 942"/>
                <a:gd name="T6" fmla="*/ 2147483647 w 5292"/>
                <a:gd name="T7" fmla="*/ 2147483647 h 942"/>
                <a:gd name="T8" fmla="*/ 2147483647 w 5292"/>
                <a:gd name="T9" fmla="*/ 2147483647 h 942"/>
                <a:gd name="T10" fmla="*/ 2147483647 w 5292"/>
                <a:gd name="T11" fmla="*/ 2147483647 h 942"/>
                <a:gd name="T12" fmla="*/ 2147483647 w 5292"/>
                <a:gd name="T13" fmla="*/ 2147483647 h 942"/>
                <a:gd name="T14" fmla="*/ 2147483647 w 5292"/>
                <a:gd name="T15" fmla="*/ 2147483647 h 942"/>
                <a:gd name="T16" fmla="*/ 2147483647 w 5292"/>
                <a:gd name="T17" fmla="*/ 2147483647 h 942"/>
                <a:gd name="T18" fmla="*/ 2147483647 w 5292"/>
                <a:gd name="T19" fmla="*/ 2147483647 h 942"/>
                <a:gd name="T20" fmla="*/ 2147483647 w 5292"/>
                <a:gd name="T21" fmla="*/ 2147483647 h 942"/>
                <a:gd name="T22" fmla="*/ 2147483647 w 5292"/>
                <a:gd name="T23" fmla="*/ 2147483647 h 942"/>
                <a:gd name="T24" fmla="*/ 2147483647 w 5292"/>
                <a:gd name="T25" fmla="*/ 2147483647 h 9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connsiteX0" fmla="*/ 0 w 10000"/>
                <a:gd name="connsiteY0" fmla="*/ 9914 h 9914"/>
                <a:gd name="connsiteX1" fmla="*/ 918 w 10000"/>
                <a:gd name="connsiteY1" fmla="*/ 8003 h 9914"/>
                <a:gd name="connsiteX2" fmla="*/ 1837 w 10000"/>
                <a:gd name="connsiteY2" fmla="*/ 6029 h 9914"/>
                <a:gd name="connsiteX3" fmla="*/ 2799 w 10000"/>
                <a:gd name="connsiteY3" fmla="*/ 3167 h 9914"/>
                <a:gd name="connsiteX4" fmla="*/ 3968 w 10000"/>
                <a:gd name="connsiteY4" fmla="*/ 1506 h 9914"/>
                <a:gd name="connsiteX5" fmla="*/ 4751 w 10000"/>
                <a:gd name="connsiteY5" fmla="*/ 105 h 9914"/>
                <a:gd name="connsiteX6" fmla="*/ 5612 w 10000"/>
                <a:gd name="connsiteY6" fmla="*/ 360 h 9914"/>
                <a:gd name="connsiteX7" fmla="*/ 6621 w 10000"/>
                <a:gd name="connsiteY7" fmla="*/ 2398 h 9914"/>
                <a:gd name="connsiteX8" fmla="*/ 7268 w 10000"/>
                <a:gd name="connsiteY8" fmla="*/ 4436 h 9914"/>
                <a:gd name="connsiteX9" fmla="*/ 8073 w 10000"/>
                <a:gd name="connsiteY9" fmla="*/ 6411 h 9914"/>
                <a:gd name="connsiteX10" fmla="*/ 8719 w 10000"/>
                <a:gd name="connsiteY10" fmla="*/ 7621 h 9914"/>
                <a:gd name="connsiteX11" fmla="*/ 9433 w 10000"/>
                <a:gd name="connsiteY11" fmla="*/ 8895 h 9914"/>
                <a:gd name="connsiteX12" fmla="*/ 10000 w 10000"/>
                <a:gd name="connsiteY12" fmla="*/ 9787 h 9914"/>
                <a:gd name="connsiteX0" fmla="*/ 0 w 10000"/>
                <a:gd name="connsiteY0" fmla="*/ 10000 h 10000"/>
                <a:gd name="connsiteX1" fmla="*/ 918 w 10000"/>
                <a:gd name="connsiteY1" fmla="*/ 8072 h 10000"/>
                <a:gd name="connsiteX2" fmla="*/ 1837 w 10000"/>
                <a:gd name="connsiteY2" fmla="*/ 6081 h 10000"/>
                <a:gd name="connsiteX3" fmla="*/ 2799 w 10000"/>
                <a:gd name="connsiteY3" fmla="*/ 3194 h 10000"/>
                <a:gd name="connsiteX4" fmla="*/ 3968 w 10000"/>
                <a:gd name="connsiteY4" fmla="*/ 1519 h 10000"/>
                <a:gd name="connsiteX5" fmla="*/ 4751 w 10000"/>
                <a:gd name="connsiteY5" fmla="*/ 106 h 10000"/>
                <a:gd name="connsiteX6" fmla="*/ 5612 w 10000"/>
                <a:gd name="connsiteY6" fmla="*/ 363 h 10000"/>
                <a:gd name="connsiteX7" fmla="*/ 6621 w 10000"/>
                <a:gd name="connsiteY7" fmla="*/ 2419 h 10000"/>
                <a:gd name="connsiteX8" fmla="*/ 7268 w 10000"/>
                <a:gd name="connsiteY8" fmla="*/ 4474 h 10000"/>
                <a:gd name="connsiteX9" fmla="*/ 8073 w 10000"/>
                <a:gd name="connsiteY9" fmla="*/ 6467 h 10000"/>
                <a:gd name="connsiteX10" fmla="*/ 8719 w 10000"/>
                <a:gd name="connsiteY10" fmla="*/ 7687 h 10000"/>
                <a:gd name="connsiteX11" fmla="*/ 9433 w 10000"/>
                <a:gd name="connsiteY11" fmla="*/ 8972 h 10000"/>
                <a:gd name="connsiteX12" fmla="*/ 10000 w 10000"/>
                <a:gd name="connsiteY12" fmla="*/ 9872 h 10000"/>
                <a:gd name="connsiteX0" fmla="*/ 0 w 10000"/>
                <a:gd name="connsiteY0" fmla="*/ 10000 h 10000"/>
                <a:gd name="connsiteX1" fmla="*/ 918 w 10000"/>
                <a:gd name="connsiteY1" fmla="*/ 8072 h 10000"/>
                <a:gd name="connsiteX2" fmla="*/ 1901 w 10000"/>
                <a:gd name="connsiteY2" fmla="*/ 5191 h 10000"/>
                <a:gd name="connsiteX3" fmla="*/ 2799 w 10000"/>
                <a:gd name="connsiteY3" fmla="*/ 3194 h 10000"/>
                <a:gd name="connsiteX4" fmla="*/ 3968 w 10000"/>
                <a:gd name="connsiteY4" fmla="*/ 1519 h 10000"/>
                <a:gd name="connsiteX5" fmla="*/ 4751 w 10000"/>
                <a:gd name="connsiteY5" fmla="*/ 106 h 10000"/>
                <a:gd name="connsiteX6" fmla="*/ 5612 w 10000"/>
                <a:gd name="connsiteY6" fmla="*/ 363 h 10000"/>
                <a:gd name="connsiteX7" fmla="*/ 6621 w 10000"/>
                <a:gd name="connsiteY7" fmla="*/ 2419 h 10000"/>
                <a:gd name="connsiteX8" fmla="*/ 7268 w 10000"/>
                <a:gd name="connsiteY8" fmla="*/ 4474 h 10000"/>
                <a:gd name="connsiteX9" fmla="*/ 8073 w 10000"/>
                <a:gd name="connsiteY9" fmla="*/ 6467 h 10000"/>
                <a:gd name="connsiteX10" fmla="*/ 8719 w 10000"/>
                <a:gd name="connsiteY10" fmla="*/ 7687 h 10000"/>
                <a:gd name="connsiteX11" fmla="*/ 9433 w 10000"/>
                <a:gd name="connsiteY11" fmla="*/ 8972 h 10000"/>
                <a:gd name="connsiteX12" fmla="*/ 10000 w 10000"/>
                <a:gd name="connsiteY12" fmla="*/ 9872 h 10000"/>
                <a:gd name="connsiteX0" fmla="*/ 0 w 10000"/>
                <a:gd name="connsiteY0" fmla="*/ 9956 h 9956"/>
                <a:gd name="connsiteX1" fmla="*/ 918 w 10000"/>
                <a:gd name="connsiteY1" fmla="*/ 8028 h 9956"/>
                <a:gd name="connsiteX2" fmla="*/ 1901 w 10000"/>
                <a:gd name="connsiteY2" fmla="*/ 5147 h 9956"/>
                <a:gd name="connsiteX3" fmla="*/ 2799 w 10000"/>
                <a:gd name="connsiteY3" fmla="*/ 3150 h 9956"/>
                <a:gd name="connsiteX4" fmla="*/ 3968 w 10000"/>
                <a:gd name="connsiteY4" fmla="*/ 881 h 9956"/>
                <a:gd name="connsiteX5" fmla="*/ 4751 w 10000"/>
                <a:gd name="connsiteY5" fmla="*/ 62 h 9956"/>
                <a:gd name="connsiteX6" fmla="*/ 5612 w 10000"/>
                <a:gd name="connsiteY6" fmla="*/ 319 h 9956"/>
                <a:gd name="connsiteX7" fmla="*/ 6621 w 10000"/>
                <a:gd name="connsiteY7" fmla="*/ 2375 h 9956"/>
                <a:gd name="connsiteX8" fmla="*/ 7268 w 10000"/>
                <a:gd name="connsiteY8" fmla="*/ 4430 h 9956"/>
                <a:gd name="connsiteX9" fmla="*/ 8073 w 10000"/>
                <a:gd name="connsiteY9" fmla="*/ 6423 h 9956"/>
                <a:gd name="connsiteX10" fmla="*/ 8719 w 10000"/>
                <a:gd name="connsiteY10" fmla="*/ 7643 h 9956"/>
                <a:gd name="connsiteX11" fmla="*/ 9433 w 10000"/>
                <a:gd name="connsiteY11" fmla="*/ 8928 h 9956"/>
                <a:gd name="connsiteX12" fmla="*/ 10000 w 10000"/>
                <a:gd name="connsiteY12" fmla="*/ 9828 h 9956"/>
                <a:gd name="connsiteX0" fmla="*/ 0 w 10000"/>
                <a:gd name="connsiteY0" fmla="*/ 10000 h 10000"/>
                <a:gd name="connsiteX1" fmla="*/ 918 w 10000"/>
                <a:gd name="connsiteY1" fmla="*/ 8063 h 10000"/>
                <a:gd name="connsiteX2" fmla="*/ 1901 w 10000"/>
                <a:gd name="connsiteY2" fmla="*/ 5170 h 10000"/>
                <a:gd name="connsiteX3" fmla="*/ 2946 w 10000"/>
                <a:gd name="connsiteY3" fmla="*/ 3462 h 10000"/>
                <a:gd name="connsiteX4" fmla="*/ 3968 w 10000"/>
                <a:gd name="connsiteY4" fmla="*/ 885 h 10000"/>
                <a:gd name="connsiteX5" fmla="*/ 4751 w 10000"/>
                <a:gd name="connsiteY5" fmla="*/ 62 h 10000"/>
                <a:gd name="connsiteX6" fmla="*/ 5612 w 10000"/>
                <a:gd name="connsiteY6" fmla="*/ 320 h 10000"/>
                <a:gd name="connsiteX7" fmla="*/ 6621 w 10000"/>
                <a:gd name="connsiteY7" fmla="*/ 2385 h 10000"/>
                <a:gd name="connsiteX8" fmla="*/ 7268 w 10000"/>
                <a:gd name="connsiteY8" fmla="*/ 4450 h 10000"/>
                <a:gd name="connsiteX9" fmla="*/ 8073 w 10000"/>
                <a:gd name="connsiteY9" fmla="*/ 6451 h 10000"/>
                <a:gd name="connsiteX10" fmla="*/ 8719 w 10000"/>
                <a:gd name="connsiteY10" fmla="*/ 7677 h 10000"/>
                <a:gd name="connsiteX11" fmla="*/ 9433 w 10000"/>
                <a:gd name="connsiteY11" fmla="*/ 8967 h 10000"/>
                <a:gd name="connsiteX12" fmla="*/ 10000 w 10000"/>
                <a:gd name="connsiteY12" fmla="*/ 9871 h 10000"/>
                <a:gd name="connsiteX0" fmla="*/ 0 w 10000"/>
                <a:gd name="connsiteY0" fmla="*/ 10000 h 10000"/>
                <a:gd name="connsiteX1" fmla="*/ 918 w 10000"/>
                <a:gd name="connsiteY1" fmla="*/ 8063 h 10000"/>
                <a:gd name="connsiteX2" fmla="*/ 1901 w 10000"/>
                <a:gd name="connsiteY2" fmla="*/ 5915 h 10000"/>
                <a:gd name="connsiteX3" fmla="*/ 2946 w 10000"/>
                <a:gd name="connsiteY3" fmla="*/ 3462 h 10000"/>
                <a:gd name="connsiteX4" fmla="*/ 3968 w 10000"/>
                <a:gd name="connsiteY4" fmla="*/ 885 h 10000"/>
                <a:gd name="connsiteX5" fmla="*/ 4751 w 10000"/>
                <a:gd name="connsiteY5" fmla="*/ 62 h 10000"/>
                <a:gd name="connsiteX6" fmla="*/ 5612 w 10000"/>
                <a:gd name="connsiteY6" fmla="*/ 320 h 10000"/>
                <a:gd name="connsiteX7" fmla="*/ 6621 w 10000"/>
                <a:gd name="connsiteY7" fmla="*/ 2385 h 10000"/>
                <a:gd name="connsiteX8" fmla="*/ 7268 w 10000"/>
                <a:gd name="connsiteY8" fmla="*/ 4450 h 10000"/>
                <a:gd name="connsiteX9" fmla="*/ 8073 w 10000"/>
                <a:gd name="connsiteY9" fmla="*/ 6451 h 10000"/>
                <a:gd name="connsiteX10" fmla="*/ 8719 w 10000"/>
                <a:gd name="connsiteY10" fmla="*/ 7677 h 10000"/>
                <a:gd name="connsiteX11" fmla="*/ 9433 w 10000"/>
                <a:gd name="connsiteY11" fmla="*/ 8967 h 10000"/>
                <a:gd name="connsiteX12" fmla="*/ 10000 w 10000"/>
                <a:gd name="connsiteY12" fmla="*/ 9871 h 10000"/>
                <a:gd name="connsiteX0" fmla="*/ 0 w 10000"/>
                <a:gd name="connsiteY0" fmla="*/ 9968 h 9968"/>
                <a:gd name="connsiteX1" fmla="*/ 918 w 10000"/>
                <a:gd name="connsiteY1" fmla="*/ 8031 h 9968"/>
                <a:gd name="connsiteX2" fmla="*/ 1901 w 10000"/>
                <a:gd name="connsiteY2" fmla="*/ 5883 h 9968"/>
                <a:gd name="connsiteX3" fmla="*/ 2946 w 10000"/>
                <a:gd name="connsiteY3" fmla="*/ 3430 h 9968"/>
                <a:gd name="connsiteX4" fmla="*/ 3968 w 10000"/>
                <a:gd name="connsiteY4" fmla="*/ 853 h 9968"/>
                <a:gd name="connsiteX5" fmla="*/ 4751 w 10000"/>
                <a:gd name="connsiteY5" fmla="*/ 30 h 9968"/>
                <a:gd name="connsiteX6" fmla="*/ 5612 w 10000"/>
                <a:gd name="connsiteY6" fmla="*/ 288 h 9968"/>
                <a:gd name="connsiteX7" fmla="*/ 6856 w 10000"/>
                <a:gd name="connsiteY7" fmla="*/ 1310 h 9968"/>
                <a:gd name="connsiteX8" fmla="*/ 7268 w 10000"/>
                <a:gd name="connsiteY8" fmla="*/ 4418 h 9968"/>
                <a:gd name="connsiteX9" fmla="*/ 8073 w 10000"/>
                <a:gd name="connsiteY9" fmla="*/ 6419 h 9968"/>
                <a:gd name="connsiteX10" fmla="*/ 8719 w 10000"/>
                <a:gd name="connsiteY10" fmla="*/ 7645 h 9968"/>
                <a:gd name="connsiteX11" fmla="*/ 9433 w 10000"/>
                <a:gd name="connsiteY11" fmla="*/ 8935 h 9968"/>
                <a:gd name="connsiteX12" fmla="*/ 10000 w 10000"/>
                <a:gd name="connsiteY12" fmla="*/ 9839 h 9968"/>
                <a:gd name="connsiteX0" fmla="*/ 0 w 10000"/>
                <a:gd name="connsiteY0" fmla="*/ 10374 h 10374"/>
                <a:gd name="connsiteX1" fmla="*/ 918 w 10000"/>
                <a:gd name="connsiteY1" fmla="*/ 8431 h 10374"/>
                <a:gd name="connsiteX2" fmla="*/ 1901 w 10000"/>
                <a:gd name="connsiteY2" fmla="*/ 6276 h 10374"/>
                <a:gd name="connsiteX3" fmla="*/ 2946 w 10000"/>
                <a:gd name="connsiteY3" fmla="*/ 3815 h 10374"/>
                <a:gd name="connsiteX4" fmla="*/ 3968 w 10000"/>
                <a:gd name="connsiteY4" fmla="*/ 1230 h 10374"/>
                <a:gd name="connsiteX5" fmla="*/ 4751 w 10000"/>
                <a:gd name="connsiteY5" fmla="*/ 404 h 10374"/>
                <a:gd name="connsiteX6" fmla="*/ 5671 w 10000"/>
                <a:gd name="connsiteY6" fmla="*/ 65 h 10374"/>
                <a:gd name="connsiteX7" fmla="*/ 6856 w 10000"/>
                <a:gd name="connsiteY7" fmla="*/ 1688 h 10374"/>
                <a:gd name="connsiteX8" fmla="*/ 7268 w 10000"/>
                <a:gd name="connsiteY8" fmla="*/ 4806 h 10374"/>
                <a:gd name="connsiteX9" fmla="*/ 8073 w 10000"/>
                <a:gd name="connsiteY9" fmla="*/ 6814 h 10374"/>
                <a:gd name="connsiteX10" fmla="*/ 8719 w 10000"/>
                <a:gd name="connsiteY10" fmla="*/ 8044 h 10374"/>
                <a:gd name="connsiteX11" fmla="*/ 9433 w 10000"/>
                <a:gd name="connsiteY11" fmla="*/ 9338 h 10374"/>
                <a:gd name="connsiteX12" fmla="*/ 10000 w 10000"/>
                <a:gd name="connsiteY12" fmla="*/ 10245 h 10374"/>
                <a:gd name="connsiteX0" fmla="*/ 0 w 10000"/>
                <a:gd name="connsiteY0" fmla="*/ 10374 h 10374"/>
                <a:gd name="connsiteX1" fmla="*/ 918 w 10000"/>
                <a:gd name="connsiteY1" fmla="*/ 8431 h 10374"/>
                <a:gd name="connsiteX2" fmla="*/ 1901 w 10000"/>
                <a:gd name="connsiteY2" fmla="*/ 6276 h 10374"/>
                <a:gd name="connsiteX3" fmla="*/ 2946 w 10000"/>
                <a:gd name="connsiteY3" fmla="*/ 3815 h 10374"/>
                <a:gd name="connsiteX4" fmla="*/ 3968 w 10000"/>
                <a:gd name="connsiteY4" fmla="*/ 1230 h 10374"/>
                <a:gd name="connsiteX5" fmla="*/ 4751 w 10000"/>
                <a:gd name="connsiteY5" fmla="*/ 404 h 10374"/>
                <a:gd name="connsiteX6" fmla="*/ 5671 w 10000"/>
                <a:gd name="connsiteY6" fmla="*/ 65 h 10374"/>
                <a:gd name="connsiteX7" fmla="*/ 6621 w 10000"/>
                <a:gd name="connsiteY7" fmla="*/ 1688 h 10374"/>
                <a:gd name="connsiteX8" fmla="*/ 7268 w 10000"/>
                <a:gd name="connsiteY8" fmla="*/ 4806 h 10374"/>
                <a:gd name="connsiteX9" fmla="*/ 8073 w 10000"/>
                <a:gd name="connsiteY9" fmla="*/ 6814 h 10374"/>
                <a:gd name="connsiteX10" fmla="*/ 8719 w 10000"/>
                <a:gd name="connsiteY10" fmla="*/ 8044 h 10374"/>
                <a:gd name="connsiteX11" fmla="*/ 9433 w 10000"/>
                <a:gd name="connsiteY11" fmla="*/ 9338 h 10374"/>
                <a:gd name="connsiteX12" fmla="*/ 10000 w 10000"/>
                <a:gd name="connsiteY12" fmla="*/ 10245 h 10374"/>
                <a:gd name="connsiteX0" fmla="*/ 0 w 10000"/>
                <a:gd name="connsiteY0" fmla="*/ 10374 h 10374"/>
                <a:gd name="connsiteX1" fmla="*/ 918 w 10000"/>
                <a:gd name="connsiteY1" fmla="*/ 8431 h 10374"/>
                <a:gd name="connsiteX2" fmla="*/ 1901 w 10000"/>
                <a:gd name="connsiteY2" fmla="*/ 6276 h 10374"/>
                <a:gd name="connsiteX3" fmla="*/ 2946 w 10000"/>
                <a:gd name="connsiteY3" fmla="*/ 3815 h 10374"/>
                <a:gd name="connsiteX4" fmla="*/ 3968 w 10000"/>
                <a:gd name="connsiteY4" fmla="*/ 1230 h 10374"/>
                <a:gd name="connsiteX5" fmla="*/ 4751 w 10000"/>
                <a:gd name="connsiteY5" fmla="*/ 404 h 10374"/>
                <a:gd name="connsiteX6" fmla="*/ 5671 w 10000"/>
                <a:gd name="connsiteY6" fmla="*/ 65 h 10374"/>
                <a:gd name="connsiteX7" fmla="*/ 6621 w 10000"/>
                <a:gd name="connsiteY7" fmla="*/ 1688 h 10374"/>
                <a:gd name="connsiteX8" fmla="*/ 7532 w 10000"/>
                <a:gd name="connsiteY8" fmla="*/ 4806 h 10374"/>
                <a:gd name="connsiteX9" fmla="*/ 8073 w 10000"/>
                <a:gd name="connsiteY9" fmla="*/ 6814 h 10374"/>
                <a:gd name="connsiteX10" fmla="*/ 8719 w 10000"/>
                <a:gd name="connsiteY10" fmla="*/ 8044 h 10374"/>
                <a:gd name="connsiteX11" fmla="*/ 9433 w 10000"/>
                <a:gd name="connsiteY11" fmla="*/ 9338 h 10374"/>
                <a:gd name="connsiteX12" fmla="*/ 10000 w 10000"/>
                <a:gd name="connsiteY12" fmla="*/ 10245 h 10374"/>
                <a:gd name="connsiteX0" fmla="*/ 0 w 10000"/>
                <a:gd name="connsiteY0" fmla="*/ 10374 h 10374"/>
                <a:gd name="connsiteX1" fmla="*/ 918 w 10000"/>
                <a:gd name="connsiteY1" fmla="*/ 8431 h 10374"/>
                <a:gd name="connsiteX2" fmla="*/ 1901 w 10000"/>
                <a:gd name="connsiteY2" fmla="*/ 6276 h 10374"/>
                <a:gd name="connsiteX3" fmla="*/ 2946 w 10000"/>
                <a:gd name="connsiteY3" fmla="*/ 3815 h 10374"/>
                <a:gd name="connsiteX4" fmla="*/ 3968 w 10000"/>
                <a:gd name="connsiteY4" fmla="*/ 1230 h 10374"/>
                <a:gd name="connsiteX5" fmla="*/ 4751 w 10000"/>
                <a:gd name="connsiteY5" fmla="*/ 404 h 10374"/>
                <a:gd name="connsiteX6" fmla="*/ 5671 w 10000"/>
                <a:gd name="connsiteY6" fmla="*/ 65 h 10374"/>
                <a:gd name="connsiteX7" fmla="*/ 6621 w 10000"/>
                <a:gd name="connsiteY7" fmla="*/ 1688 h 10374"/>
                <a:gd name="connsiteX8" fmla="*/ 7532 w 10000"/>
                <a:gd name="connsiteY8" fmla="*/ 4806 h 10374"/>
                <a:gd name="connsiteX9" fmla="*/ 7985 w 10000"/>
                <a:gd name="connsiteY9" fmla="*/ 6066 h 10374"/>
                <a:gd name="connsiteX10" fmla="*/ 8719 w 10000"/>
                <a:gd name="connsiteY10" fmla="*/ 8044 h 10374"/>
                <a:gd name="connsiteX11" fmla="*/ 9433 w 10000"/>
                <a:gd name="connsiteY11" fmla="*/ 9338 h 10374"/>
                <a:gd name="connsiteX12" fmla="*/ 10000 w 10000"/>
                <a:gd name="connsiteY12" fmla="*/ 10245 h 10374"/>
                <a:gd name="connsiteX0" fmla="*/ 0 w 10000"/>
                <a:gd name="connsiteY0" fmla="*/ 10374 h 10374"/>
                <a:gd name="connsiteX1" fmla="*/ 918 w 10000"/>
                <a:gd name="connsiteY1" fmla="*/ 8431 h 10374"/>
                <a:gd name="connsiteX2" fmla="*/ 1901 w 10000"/>
                <a:gd name="connsiteY2" fmla="*/ 6276 h 10374"/>
                <a:gd name="connsiteX3" fmla="*/ 2946 w 10000"/>
                <a:gd name="connsiteY3" fmla="*/ 3815 h 10374"/>
                <a:gd name="connsiteX4" fmla="*/ 3968 w 10000"/>
                <a:gd name="connsiteY4" fmla="*/ 1230 h 10374"/>
                <a:gd name="connsiteX5" fmla="*/ 4751 w 10000"/>
                <a:gd name="connsiteY5" fmla="*/ 404 h 10374"/>
                <a:gd name="connsiteX6" fmla="*/ 5671 w 10000"/>
                <a:gd name="connsiteY6" fmla="*/ 65 h 10374"/>
                <a:gd name="connsiteX7" fmla="*/ 6621 w 10000"/>
                <a:gd name="connsiteY7" fmla="*/ 1688 h 10374"/>
                <a:gd name="connsiteX8" fmla="*/ 7444 w 10000"/>
                <a:gd name="connsiteY8" fmla="*/ 4357 h 10374"/>
                <a:gd name="connsiteX9" fmla="*/ 7985 w 10000"/>
                <a:gd name="connsiteY9" fmla="*/ 6066 h 10374"/>
                <a:gd name="connsiteX10" fmla="*/ 8719 w 10000"/>
                <a:gd name="connsiteY10" fmla="*/ 8044 h 10374"/>
                <a:gd name="connsiteX11" fmla="*/ 9433 w 10000"/>
                <a:gd name="connsiteY11" fmla="*/ 9338 h 10374"/>
                <a:gd name="connsiteX12" fmla="*/ 10000 w 10000"/>
                <a:gd name="connsiteY12" fmla="*/ 1024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0" h="10374">
                  <a:moveTo>
                    <a:pt x="0" y="10374"/>
                  </a:moveTo>
                  <a:cubicBezTo>
                    <a:pt x="306" y="9726"/>
                    <a:pt x="601" y="9114"/>
                    <a:pt x="918" y="8431"/>
                  </a:cubicBezTo>
                  <a:cubicBezTo>
                    <a:pt x="1235" y="7748"/>
                    <a:pt x="1563" y="7045"/>
                    <a:pt x="1901" y="6276"/>
                  </a:cubicBezTo>
                  <a:cubicBezTo>
                    <a:pt x="2239" y="5506"/>
                    <a:pt x="2602" y="4656"/>
                    <a:pt x="2946" y="3815"/>
                  </a:cubicBezTo>
                  <a:cubicBezTo>
                    <a:pt x="3290" y="2974"/>
                    <a:pt x="3667" y="1799"/>
                    <a:pt x="3968" y="1230"/>
                  </a:cubicBezTo>
                  <a:cubicBezTo>
                    <a:pt x="4269" y="661"/>
                    <a:pt x="4467" y="598"/>
                    <a:pt x="4751" y="404"/>
                  </a:cubicBezTo>
                  <a:cubicBezTo>
                    <a:pt x="5035" y="210"/>
                    <a:pt x="5359" y="-149"/>
                    <a:pt x="5671" y="65"/>
                  </a:cubicBezTo>
                  <a:cubicBezTo>
                    <a:pt x="5983" y="279"/>
                    <a:pt x="6326" y="973"/>
                    <a:pt x="6621" y="1688"/>
                  </a:cubicBezTo>
                  <a:cubicBezTo>
                    <a:pt x="6916" y="2403"/>
                    <a:pt x="7217" y="3627"/>
                    <a:pt x="7444" y="4357"/>
                  </a:cubicBezTo>
                  <a:cubicBezTo>
                    <a:pt x="7671" y="5087"/>
                    <a:pt x="7773" y="5452"/>
                    <a:pt x="7985" y="6066"/>
                  </a:cubicBezTo>
                  <a:cubicBezTo>
                    <a:pt x="8198" y="6681"/>
                    <a:pt x="8478" y="7499"/>
                    <a:pt x="8719" y="8044"/>
                  </a:cubicBezTo>
                  <a:cubicBezTo>
                    <a:pt x="8960" y="8589"/>
                    <a:pt x="9220" y="8972"/>
                    <a:pt x="9433" y="9338"/>
                  </a:cubicBezTo>
                  <a:cubicBezTo>
                    <a:pt x="9647" y="9705"/>
                    <a:pt x="9906" y="10094"/>
                    <a:pt x="10000" y="10245"/>
                  </a:cubicBezTo>
                </a:path>
              </a:pathLst>
            </a:custGeom>
            <a:noFill/>
            <a:ln w="19050">
              <a:solidFill>
                <a:srgbClr val="B2D23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7E07058-4DCD-485C-9EFF-27701DC90AD6}"/>
                </a:ext>
              </a:extLst>
            </p:cNvPr>
            <p:cNvSpPr/>
            <p:nvPr/>
          </p:nvSpPr>
          <p:spPr bwMode="auto">
            <a:xfrm>
              <a:off x="1076325" y="4306387"/>
              <a:ext cx="676275" cy="219075"/>
            </a:xfrm>
            <a:custGeom>
              <a:avLst/>
              <a:gdLst>
                <a:gd name="connsiteX0" fmla="*/ 0 w 676275"/>
                <a:gd name="connsiteY0" fmla="*/ 219075 h 219075"/>
                <a:gd name="connsiteX1" fmla="*/ 342900 w 676275"/>
                <a:gd name="connsiteY1" fmla="*/ 0 h 219075"/>
                <a:gd name="connsiteX2" fmla="*/ 676275 w 676275"/>
                <a:gd name="connsiteY2" fmla="*/ 200025 h 219075"/>
                <a:gd name="connsiteX3" fmla="*/ 47625 w 676275"/>
                <a:gd name="connsiteY3" fmla="*/ 20002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219075">
                  <a:moveTo>
                    <a:pt x="0" y="219075"/>
                  </a:moveTo>
                  <a:lnTo>
                    <a:pt x="342900" y="0"/>
                  </a:lnTo>
                  <a:lnTo>
                    <a:pt x="676275" y="200025"/>
                  </a:lnTo>
                  <a:lnTo>
                    <a:pt x="47625" y="200025"/>
                  </a:lnTo>
                </a:path>
              </a:pathLst>
            </a:custGeom>
            <a:pattFill prst="dk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5B885767-3EF9-4D4C-A7E5-47AD12E9B525}"/>
                </a:ext>
              </a:extLst>
            </p:cNvPr>
            <p:cNvSpPr/>
            <p:nvPr/>
          </p:nvSpPr>
          <p:spPr bwMode="auto">
            <a:xfrm>
              <a:off x="6732240" y="4365104"/>
              <a:ext cx="936104" cy="169975"/>
            </a:xfrm>
            <a:custGeom>
              <a:avLst/>
              <a:gdLst>
                <a:gd name="connsiteX0" fmla="*/ 0 w 676275"/>
                <a:gd name="connsiteY0" fmla="*/ 219075 h 219075"/>
                <a:gd name="connsiteX1" fmla="*/ 342900 w 676275"/>
                <a:gd name="connsiteY1" fmla="*/ 0 h 219075"/>
                <a:gd name="connsiteX2" fmla="*/ 676275 w 676275"/>
                <a:gd name="connsiteY2" fmla="*/ 200025 h 219075"/>
                <a:gd name="connsiteX3" fmla="*/ 47625 w 676275"/>
                <a:gd name="connsiteY3" fmla="*/ 20002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219075">
                  <a:moveTo>
                    <a:pt x="0" y="219075"/>
                  </a:moveTo>
                  <a:lnTo>
                    <a:pt x="342900" y="0"/>
                  </a:lnTo>
                  <a:lnTo>
                    <a:pt x="676275" y="200025"/>
                  </a:lnTo>
                  <a:lnTo>
                    <a:pt x="47625" y="200025"/>
                  </a:lnTo>
                </a:path>
              </a:pathLst>
            </a:custGeom>
            <a:pattFill prst="dk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8" name="Text Box 18">
              <a:extLst>
                <a:ext uri="{FF2B5EF4-FFF2-40B4-BE49-F238E27FC236}">
                  <a16:creationId xmlns:a16="http://schemas.microsoft.com/office/drawing/2014/main" id="{A1B46FDE-C21C-4C0C-911F-4586CC503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266878" y="2608163"/>
              <a:ext cx="7655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400" b="1" i="0" dirty="0">
                  <a:solidFill>
                    <a:schemeClr val="tx1"/>
                  </a:solidFill>
                  <a:latin typeface="Calibri" pitchFamily="34" charset="0"/>
                </a:rPr>
                <a:t>Aktivita</a:t>
              </a:r>
              <a:endParaRPr lang="pt-PT" altLang="en-US" sz="1400" b="1" i="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9" name="Line 15">
              <a:extLst>
                <a:ext uri="{FF2B5EF4-FFF2-40B4-BE49-F238E27FC236}">
                  <a16:creationId xmlns:a16="http://schemas.microsoft.com/office/drawing/2014/main" id="{577EB427-2503-4FE5-8E6A-F85E37B97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300" y="2241352"/>
              <a:ext cx="9525" cy="22733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FD96E0E0-1187-4A31-83EC-5640FEC89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300" y="4508302"/>
              <a:ext cx="879475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GB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57F5BDC3-6A2B-4348-BDF5-A7EDD8B92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1549" y="4509120"/>
              <a:ext cx="43954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400" b="1" i="0" dirty="0">
                  <a:solidFill>
                    <a:schemeClr val="tx1"/>
                  </a:solidFill>
                  <a:latin typeface="Calibri" pitchFamily="34" charset="0"/>
                </a:rPr>
                <a:t>Čas</a:t>
              </a:r>
              <a:endParaRPr lang="pt-PT" altLang="en-US" sz="1400" b="1" i="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aphicFrame>
          <p:nvGraphicFramePr>
            <p:cNvPr id="42" name="Diagram 41">
              <a:extLst>
                <a:ext uri="{FF2B5EF4-FFF2-40B4-BE49-F238E27FC236}">
                  <a16:creationId xmlns:a16="http://schemas.microsoft.com/office/drawing/2014/main" id="{16D3A819-CA07-4AE9-A81A-7FC2205149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7316918"/>
                </p:ext>
              </p:extLst>
            </p:nvPr>
          </p:nvGraphicFramePr>
          <p:xfrm>
            <a:off x="238669" y="4581128"/>
            <a:ext cx="8388000" cy="25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3" name="Arrow: Chevron 24">
              <a:extLst>
                <a:ext uri="{FF2B5EF4-FFF2-40B4-BE49-F238E27FC236}">
                  <a16:creationId xmlns:a16="http://schemas.microsoft.com/office/drawing/2014/main" id="{9D8EFB8C-463E-45A0-A89B-75B6DD9297F0}"/>
                </a:ext>
              </a:extLst>
            </p:cNvPr>
            <p:cNvSpPr/>
            <p:nvPr/>
          </p:nvSpPr>
          <p:spPr bwMode="auto">
            <a:xfrm>
              <a:off x="225000" y="4859968"/>
              <a:ext cx="8388000" cy="252000"/>
            </a:xfrm>
            <a:prstGeom prst="chevron">
              <a:avLst/>
            </a:prstGeom>
            <a:solidFill>
              <a:srgbClr val="25AAE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400" dirty="0">
                  <a:solidFill>
                    <a:srgbClr val="FFFFFF"/>
                  </a:solidFill>
                  <a:latin typeface="Verdana"/>
                </a:rPr>
                <a:t>Monitorování a kontrola</a:t>
              </a:r>
              <a:endParaRPr lang="pt-PT" sz="1400" dirty="0">
                <a:solidFill>
                  <a:srgbClr val="FFFFFF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0212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94" y="1015712"/>
            <a:ext cx="6283580" cy="373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88" y="1401541"/>
            <a:ext cx="1177641" cy="306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65" y="1406182"/>
            <a:ext cx="1177641" cy="306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63" y="1405306"/>
            <a:ext cx="1177641" cy="306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85" y="1401758"/>
            <a:ext cx="1175456" cy="306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31" y="2525624"/>
            <a:ext cx="4967052" cy="8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000524" y="1834691"/>
            <a:ext cx="941050" cy="490595"/>
            <a:chOff x="3537857" y="2172929"/>
            <a:chExt cx="1254733" cy="654126"/>
          </a:xfrm>
        </p:grpSpPr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857" y="2172929"/>
              <a:ext cx="1254733" cy="65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25489" y="2234732"/>
              <a:ext cx="10464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50" dirty="0" err="1">
                  <a:solidFill>
                    <a:srgbClr val="FFFFFF"/>
                  </a:solidFill>
                  <a:latin typeface="Gotham Rounded Bold"/>
                </a:rPr>
                <a:t>Proj</a:t>
              </a:r>
              <a:r>
                <a:rPr lang="cs-CZ" sz="750" dirty="0" err="1">
                  <a:solidFill>
                    <a:srgbClr val="FFFFFF"/>
                  </a:solidFill>
                  <a:latin typeface="Gotham Rounded Bold"/>
                </a:rPr>
                <a:t>ektová</a:t>
              </a:r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 zakládací listina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77415" y="1843612"/>
            <a:ext cx="956060" cy="486135"/>
            <a:chOff x="4129698" y="2196716"/>
            <a:chExt cx="1274746" cy="648180"/>
          </a:xfrm>
        </p:grpSpPr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710" y="2196716"/>
              <a:ext cx="1254734" cy="64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29698" y="2313057"/>
              <a:ext cx="125047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50" dirty="0" err="1">
                  <a:solidFill>
                    <a:srgbClr val="FFFFFF"/>
                  </a:solidFill>
                  <a:latin typeface="Gotham Rounded Bold"/>
                </a:rPr>
                <a:t>Proj</a:t>
              </a:r>
              <a:r>
                <a:rPr lang="cs-CZ" sz="750" dirty="0" err="1">
                  <a:solidFill>
                    <a:srgbClr val="FFFFFF"/>
                  </a:solidFill>
                  <a:latin typeface="Gotham Rounded Bold"/>
                </a:rPr>
                <a:t>ektový</a:t>
              </a:r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 plán prací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08553" y="1859795"/>
            <a:ext cx="959381" cy="486135"/>
            <a:chOff x="7280862" y="2210296"/>
            <a:chExt cx="1279175" cy="648180"/>
          </a:xfrm>
        </p:grpSpPr>
        <p:pic>
          <p:nvPicPr>
            <p:cNvPr id="47" name="Picture 2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303" y="2210296"/>
              <a:ext cx="1254734" cy="64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280862" y="2315724"/>
              <a:ext cx="1254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50" dirty="0" err="1">
                  <a:solidFill>
                    <a:srgbClr val="FFFFFF"/>
                  </a:solidFill>
                  <a:latin typeface="Gotham Rounded Bold"/>
                </a:rPr>
                <a:t>Proj</a:t>
              </a:r>
              <a:r>
                <a:rPr lang="cs-CZ" sz="750" dirty="0" err="1">
                  <a:solidFill>
                    <a:srgbClr val="FFFFFF"/>
                  </a:solidFill>
                  <a:latin typeface="Gotham Rounded Bold"/>
                </a:rPr>
                <a:t>ektové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  <a:p>
              <a:pPr algn="ctr"/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dodávky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530231" y="1178291"/>
            <a:ext cx="933852" cy="2824043"/>
            <a:chOff x="244158" y="1257736"/>
            <a:chExt cx="1245136" cy="3765391"/>
          </a:xfrm>
        </p:grpSpPr>
        <p:grpSp>
          <p:nvGrpSpPr>
            <p:cNvPr id="92" name="Group 91"/>
            <p:cNvGrpSpPr/>
            <p:nvPr/>
          </p:nvGrpSpPr>
          <p:grpSpPr>
            <a:xfrm>
              <a:off x="244158" y="1257736"/>
              <a:ext cx="1229351" cy="629241"/>
              <a:chOff x="244158" y="1257736"/>
              <a:chExt cx="1229351" cy="629241"/>
            </a:xfrm>
          </p:grpSpPr>
          <p:pic>
            <p:nvPicPr>
              <p:cNvPr id="1038" name="Picture 8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58" y="1257736"/>
                <a:ext cx="1229351" cy="629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244683" y="1318492"/>
                <a:ext cx="1138428" cy="49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Projektový</a:t>
                </a:r>
                <a:r>
                  <a:rPr lang="en-GB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 </a:t>
                </a:r>
              </a:p>
              <a:p>
                <a:r>
                  <a:rPr lang="cs-CZ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Hybatel</a:t>
                </a:r>
                <a:endParaRPr lang="en-GB" sz="9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59943" y="2139970"/>
              <a:ext cx="1229351" cy="629241"/>
              <a:chOff x="259943" y="2139970"/>
              <a:chExt cx="1229351" cy="629241"/>
            </a:xfrm>
          </p:grpSpPr>
          <p:pic>
            <p:nvPicPr>
              <p:cNvPr id="1040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43" y="2139970"/>
                <a:ext cx="1229351" cy="629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259943" y="2225729"/>
                <a:ext cx="804067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Vstup do</a:t>
                </a:r>
              </a:p>
              <a:p>
                <a:r>
                  <a:rPr lang="cs-CZ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fáze</a:t>
                </a:r>
                <a:endParaRPr lang="en-GB" sz="9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244684" y="4393886"/>
              <a:ext cx="1237477" cy="629241"/>
              <a:chOff x="244684" y="4393886"/>
              <a:chExt cx="1237477" cy="629241"/>
            </a:xfrm>
          </p:grpSpPr>
          <p:pic>
            <p:nvPicPr>
              <p:cNvPr id="1042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10" y="4393886"/>
                <a:ext cx="1229351" cy="629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8" name="Rectangle 67"/>
              <p:cNvSpPr/>
              <p:nvPr/>
            </p:nvSpPr>
            <p:spPr>
              <a:xfrm>
                <a:off x="244684" y="4463429"/>
                <a:ext cx="1138428" cy="49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Výstupy</a:t>
                </a:r>
                <a:endParaRPr lang="en-GB" sz="9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endParaRPr>
              </a:p>
              <a:p>
                <a:r>
                  <a:rPr lang="cs-CZ" sz="9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z fáze</a:t>
                </a:r>
                <a:endParaRPr lang="en-GB" sz="9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2629282" y="1144170"/>
            <a:ext cx="1177793" cy="489817"/>
            <a:chOff x="1709560" y="1212241"/>
            <a:chExt cx="1570390" cy="653090"/>
          </a:xfrm>
        </p:grpSpPr>
        <p:pic>
          <p:nvPicPr>
            <p:cNvPr id="9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560" y="1212241"/>
              <a:ext cx="1567276" cy="635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2064912" y="1219000"/>
              <a:ext cx="12150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900" dirty="0">
                  <a:solidFill>
                    <a:srgbClr val="FFFFFF"/>
                  </a:solidFill>
                  <a:latin typeface="Gotham Rounded Bold"/>
                </a:rPr>
                <a:t>Vlastník</a:t>
              </a:r>
              <a:endParaRPr lang="en-GB" sz="900" dirty="0">
                <a:solidFill>
                  <a:srgbClr val="FFFFFF"/>
                </a:solidFill>
                <a:latin typeface="Gotham Rounded Bold"/>
              </a:endParaRPr>
            </a:p>
            <a:p>
              <a:r>
                <a:rPr lang="cs-CZ" sz="900" dirty="0">
                  <a:solidFill>
                    <a:srgbClr val="FFFFFF"/>
                  </a:solidFill>
                  <a:latin typeface="Gotham Rounded Bold"/>
                </a:rPr>
                <a:t>projektu</a:t>
              </a:r>
              <a:r>
                <a:rPr lang="en-GB" sz="900" dirty="0">
                  <a:solidFill>
                    <a:srgbClr val="FFFFFF"/>
                  </a:solidFill>
                  <a:latin typeface="Gotham Rounded Bold"/>
                </a:rPr>
                <a:t> (PO)</a:t>
              </a:r>
            </a:p>
            <a:p>
              <a:pPr algn="r"/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iniciuje</a:t>
              </a:r>
              <a:r>
                <a:rPr lang="en-GB" sz="750" dirty="0">
                  <a:solidFill>
                    <a:srgbClr val="FFFFFF"/>
                  </a:solidFill>
                  <a:latin typeface="Gotham Rounded Bold"/>
                </a:rPr>
                <a:t>  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845564" y="1149239"/>
            <a:ext cx="1239674" cy="494082"/>
            <a:chOff x="3331267" y="1219000"/>
            <a:chExt cx="1652899" cy="658776"/>
          </a:xfrm>
        </p:grpSpPr>
        <p:pic>
          <p:nvPicPr>
            <p:cNvPr id="8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267" y="1219000"/>
              <a:ext cx="1570188" cy="635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Rectangle 72"/>
            <p:cNvSpPr/>
            <p:nvPr/>
          </p:nvSpPr>
          <p:spPr>
            <a:xfrm>
              <a:off x="3685600" y="1231445"/>
              <a:ext cx="12985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900" dirty="0">
                  <a:solidFill>
                    <a:srgbClr val="FFFFFF"/>
                  </a:solidFill>
                  <a:latin typeface="Gotham Rounded Bold"/>
                </a:rPr>
                <a:t>Projektový</a:t>
              </a:r>
              <a:r>
                <a:rPr lang="en-GB" sz="900" dirty="0">
                  <a:solidFill>
                    <a:srgbClr val="FFFFFF"/>
                  </a:solidFill>
                  <a:latin typeface="Gotham Rounded Bold"/>
                </a:rPr>
                <a:t> </a:t>
              </a:r>
            </a:p>
            <a:p>
              <a:r>
                <a:rPr lang="cs-CZ" sz="900" dirty="0">
                  <a:solidFill>
                    <a:srgbClr val="FFFFFF"/>
                  </a:solidFill>
                  <a:latin typeface="Gotham Rounded Bold"/>
                </a:rPr>
                <a:t>m</a:t>
              </a:r>
              <a:r>
                <a:rPr lang="en-GB" sz="900" dirty="0">
                  <a:solidFill>
                    <a:srgbClr val="FFFFFF"/>
                  </a:solidFill>
                  <a:latin typeface="Gotham Rounded Bold"/>
                </a:rPr>
                <a:t>an</a:t>
              </a:r>
              <a:r>
                <a:rPr lang="cs-CZ" sz="900" dirty="0" err="1">
                  <a:solidFill>
                    <a:srgbClr val="FFFFFF"/>
                  </a:solidFill>
                  <a:latin typeface="Gotham Rounded Bold"/>
                </a:rPr>
                <a:t>ažer</a:t>
              </a:r>
              <a:r>
                <a:rPr lang="en-GB" sz="900" dirty="0">
                  <a:solidFill>
                    <a:srgbClr val="FFFFFF"/>
                  </a:solidFill>
                  <a:latin typeface="Gotham Rounded Bold"/>
                </a:rPr>
                <a:t> (PM)</a:t>
              </a:r>
            </a:p>
            <a:p>
              <a:r>
                <a:rPr lang="en-GB" sz="750" dirty="0">
                  <a:solidFill>
                    <a:srgbClr val="FFFFFF"/>
                  </a:solidFill>
                  <a:latin typeface="Gotham Rounded Bold"/>
                </a:rPr>
                <a:t>                    </a:t>
              </a:r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plánuje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52958" y="1149241"/>
            <a:ext cx="1223162" cy="491757"/>
            <a:chOff x="4941126" y="1219000"/>
            <a:chExt cx="1630883" cy="655675"/>
          </a:xfrm>
        </p:grpSpPr>
        <p:pic>
          <p:nvPicPr>
            <p:cNvPr id="1031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126" y="1219000"/>
              <a:ext cx="1567276" cy="635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5244142" y="1228345"/>
              <a:ext cx="1327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900" spc="-30" dirty="0">
                  <a:solidFill>
                    <a:srgbClr val="FFFFFF"/>
                  </a:solidFill>
                  <a:latin typeface="Gotham Rounded Bold"/>
                </a:rPr>
                <a:t>Projektový tým </a:t>
              </a:r>
              <a:r>
                <a:rPr lang="en-GB" sz="900" spc="-30" dirty="0">
                  <a:solidFill>
                    <a:srgbClr val="FFFFFF"/>
                  </a:solidFill>
                  <a:latin typeface="Gotham Rounded Bold"/>
                </a:rPr>
                <a:t>(PCT)</a:t>
              </a:r>
            </a:p>
            <a:p>
              <a:pPr algn="r"/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vykonává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267372" y="1156795"/>
            <a:ext cx="1175457" cy="489722"/>
            <a:chOff x="6560346" y="1229076"/>
            <a:chExt cx="1567276" cy="652963"/>
          </a:xfrm>
        </p:grpSpPr>
        <p:pic>
          <p:nvPicPr>
            <p:cNvPr id="99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346" y="1229076"/>
              <a:ext cx="1567276" cy="635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Rectangle 74"/>
            <p:cNvSpPr/>
            <p:nvPr/>
          </p:nvSpPr>
          <p:spPr>
            <a:xfrm>
              <a:off x="6893619" y="1235709"/>
              <a:ext cx="1234003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900" dirty="0">
                  <a:solidFill>
                    <a:srgbClr val="FFFFFF"/>
                  </a:solidFill>
                  <a:latin typeface="Gotham Rounded Bold"/>
                </a:rPr>
                <a:t>Zainteresované osoby</a:t>
              </a:r>
              <a:endParaRPr lang="en-GB" sz="900" dirty="0">
                <a:solidFill>
                  <a:srgbClr val="FFFFFF"/>
                </a:solidFill>
                <a:latin typeface="Gotham Rounded Bold"/>
              </a:endParaRPr>
            </a:p>
            <a:p>
              <a:pPr algn="r"/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vyhodnocuje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41386" y="2750834"/>
            <a:ext cx="911573" cy="471931"/>
            <a:chOff x="259943" y="3354460"/>
            <a:chExt cx="1229351" cy="629241"/>
          </a:xfrm>
        </p:grpSpPr>
        <p:pic>
          <p:nvPicPr>
            <p:cNvPr id="1041" name="Picture 10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43" y="3354460"/>
              <a:ext cx="1229351" cy="629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295945" y="3435920"/>
              <a:ext cx="11573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97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Projektové</a:t>
              </a:r>
              <a:endParaRPr lang="en-GB" sz="9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endParaRPr>
            </a:p>
            <a:p>
              <a:r>
                <a:rPr lang="cs-CZ" sz="97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fáze</a:t>
              </a:r>
              <a:endParaRPr lang="en-GB" sz="9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524342" y="1443091"/>
            <a:ext cx="1153676" cy="900059"/>
            <a:chOff x="1569639" y="1579438"/>
            <a:chExt cx="1538234" cy="1200078"/>
          </a:xfrm>
        </p:grpSpPr>
        <p:grpSp>
          <p:nvGrpSpPr>
            <p:cNvPr id="79" name="Group 78"/>
            <p:cNvGrpSpPr/>
            <p:nvPr/>
          </p:nvGrpSpPr>
          <p:grpSpPr>
            <a:xfrm>
              <a:off x="1709561" y="1847308"/>
              <a:ext cx="1398312" cy="932208"/>
              <a:chOff x="1709561" y="1847308"/>
              <a:chExt cx="1398312" cy="932208"/>
            </a:xfrm>
          </p:grpSpPr>
          <p:pic>
            <p:nvPicPr>
              <p:cNvPr id="1047" name="Picture 13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9561" y="1847308"/>
                <a:ext cx="1398312" cy="932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1905649" y="2137057"/>
                <a:ext cx="1190615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cs-CZ" sz="750" dirty="0">
                  <a:solidFill>
                    <a:srgbClr val="FFFFFF"/>
                  </a:solidFill>
                  <a:latin typeface="Gotham Rounded Bold"/>
                </a:endParaRPr>
              </a:p>
              <a:p>
                <a:pPr algn="ctr"/>
                <a:r>
                  <a:rPr lang="cs-CZ" sz="750" dirty="0">
                    <a:solidFill>
                      <a:srgbClr val="FFFFFF"/>
                    </a:solidFill>
                    <a:latin typeface="Gotham Rounded Bold"/>
                  </a:rPr>
                  <a:t>Obchodní</a:t>
                </a:r>
              </a:p>
              <a:p>
                <a:pPr algn="ctr"/>
                <a:r>
                  <a:rPr lang="cs-CZ" sz="750" dirty="0">
                    <a:solidFill>
                      <a:srgbClr val="FFFFFF"/>
                    </a:solidFill>
                    <a:latin typeface="Gotham Rounded Bold"/>
                  </a:rPr>
                  <a:t>případ</a:t>
                </a:r>
                <a:endParaRPr lang="en-GB" sz="750" dirty="0">
                  <a:solidFill>
                    <a:srgbClr val="FFFFFF"/>
                  </a:solidFill>
                  <a:latin typeface="Gotham Rounded Bold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569639" y="1579438"/>
              <a:ext cx="13574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50" dirty="0">
                  <a:solidFill>
                    <a:srgbClr val="000000"/>
                  </a:solidFill>
                  <a:latin typeface="Gotham Rounded Bold"/>
                </a:rPr>
                <a:t>   Žádost o nastavení projektu</a:t>
              </a:r>
              <a:endParaRPr lang="en-US" sz="450" dirty="0">
                <a:solidFill>
                  <a:srgbClr val="000000"/>
                </a:solidFill>
                <a:latin typeface="Gotham Rounded Bol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0472" y="2666569"/>
            <a:ext cx="1178078" cy="572218"/>
            <a:chOff x="1751146" y="3242107"/>
            <a:chExt cx="1570770" cy="762957"/>
          </a:xfrm>
        </p:grpSpPr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146" y="3321205"/>
              <a:ext cx="1480703" cy="68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051721" y="3242107"/>
              <a:ext cx="127019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  <a:p>
              <a:r>
                <a:rPr lang="cs-CZ" sz="7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Nastavení</a:t>
              </a:r>
              <a:r>
                <a:rPr lang="en-GB" sz="7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  </a:t>
              </a:r>
            </a:p>
            <a:p>
              <a:r>
                <a:rPr lang="en-GB" sz="600" dirty="0">
                  <a:solidFill>
                    <a:srgbClr val="FFFFFF"/>
                  </a:solidFill>
                  <a:latin typeface="Gotham Rounded Bold"/>
                </a:rPr>
                <a:t>    </a:t>
              </a:r>
              <a:r>
                <a:rPr lang="en-GB" sz="600" dirty="0" err="1">
                  <a:solidFill>
                    <a:srgbClr val="000000"/>
                  </a:solidFill>
                  <a:latin typeface="Gotham Rounded Bold"/>
                </a:rPr>
                <a:t>Defin</a:t>
              </a:r>
              <a:r>
                <a:rPr lang="cs-CZ" sz="600" dirty="0" err="1">
                  <a:solidFill>
                    <a:srgbClr val="000000"/>
                  </a:solidFill>
                  <a:latin typeface="Gotham Rounded Bold"/>
                </a:rPr>
                <a:t>ice</a:t>
              </a:r>
              <a:r>
                <a:rPr lang="en-GB" sz="600" dirty="0">
                  <a:solidFill>
                    <a:srgbClr val="000000"/>
                  </a:solidFill>
                  <a:latin typeface="Gotham Rounded Bold"/>
                </a:rPr>
                <a:t> 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Rozsahu</a:t>
              </a:r>
              <a:endParaRPr lang="en-GB" sz="600" dirty="0">
                <a:solidFill>
                  <a:srgbClr val="000000"/>
                </a:solidFill>
                <a:latin typeface="Gotham Rounded Bold"/>
              </a:endParaRPr>
            </a:p>
            <a:p>
              <a:r>
                <a:rPr lang="en-GB" sz="600" dirty="0">
                  <a:solidFill>
                    <a:srgbClr val="000000"/>
                  </a:solidFill>
                  <a:latin typeface="Gotham Rounded Bold"/>
                </a:rPr>
                <a:t>    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Přiřazení</a:t>
              </a:r>
              <a:r>
                <a:rPr lang="en-GB" sz="600" dirty="0">
                  <a:solidFill>
                    <a:srgbClr val="000000"/>
                  </a:solidFill>
                  <a:latin typeface="Gotham Rounded Bold"/>
                </a:rPr>
                <a:t> PM</a:t>
              </a:r>
            </a:p>
          </p:txBody>
        </p:sp>
        <p:sp>
          <p:nvSpPr>
            <p:cNvPr id="23" name="Chevron 22"/>
            <p:cNvSpPr/>
            <p:nvPr/>
          </p:nvSpPr>
          <p:spPr>
            <a:xfrm>
              <a:off x="2172977" y="3632855"/>
              <a:ext cx="45719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FFFFFF"/>
                </a:solidFill>
                <a:latin typeface="Gotham Rounded Bold"/>
              </a:endParaRPr>
            </a:p>
          </p:txBody>
        </p:sp>
        <p:sp>
          <p:nvSpPr>
            <p:cNvPr id="56" name="Chevron 55"/>
            <p:cNvSpPr/>
            <p:nvPr/>
          </p:nvSpPr>
          <p:spPr>
            <a:xfrm>
              <a:off x="2172976" y="3755038"/>
              <a:ext cx="45719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88341" y="2731074"/>
            <a:ext cx="1206422" cy="521814"/>
            <a:chOff x="3388305" y="3328115"/>
            <a:chExt cx="1608562" cy="695752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395663"/>
              <a:ext cx="76200" cy="66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305" y="3328115"/>
              <a:ext cx="1486650" cy="69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731308" y="3397196"/>
              <a:ext cx="12655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7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Pl</a:t>
              </a:r>
              <a:r>
                <a:rPr lang="cs-CZ" sz="75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ánování</a:t>
              </a:r>
              <a:r>
                <a:rPr lang="en-GB" sz="7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     </a:t>
              </a:r>
            </a:p>
            <a:p>
              <a:r>
                <a:rPr lang="en-GB" sz="600" dirty="0">
                  <a:solidFill>
                    <a:srgbClr val="FFFFFF"/>
                  </a:solidFill>
                  <a:latin typeface="Gotham Rounded Bold"/>
                </a:rPr>
                <a:t>     </a:t>
              </a:r>
              <a:r>
                <a:rPr lang="cs-CZ" sz="600" dirty="0" err="1">
                  <a:solidFill>
                    <a:srgbClr val="000000"/>
                  </a:solidFill>
                  <a:latin typeface="Gotham Rounded Bold"/>
                </a:rPr>
                <a:t>Rozprac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.</a:t>
              </a:r>
              <a:r>
                <a:rPr lang="en-GB" sz="600" dirty="0">
                  <a:solidFill>
                    <a:srgbClr val="000000"/>
                  </a:solidFill>
                  <a:latin typeface="Gotham Rounded Bold"/>
                </a:rPr>
                <a:t> 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rozsahu</a:t>
              </a:r>
              <a:endParaRPr lang="en-GB" sz="600" dirty="0">
                <a:solidFill>
                  <a:srgbClr val="000000"/>
                </a:solidFill>
                <a:latin typeface="Gotham Rounded Bold"/>
              </a:endParaRPr>
            </a:p>
            <a:p>
              <a:r>
                <a:rPr lang="en-GB" sz="600" dirty="0">
                  <a:solidFill>
                    <a:srgbClr val="000000"/>
                  </a:solidFill>
                  <a:latin typeface="Gotham Rounded Bold"/>
                </a:rPr>
                <a:t>     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Přiřazení</a:t>
              </a:r>
              <a:r>
                <a:rPr lang="en-GB" sz="600" dirty="0">
                  <a:solidFill>
                    <a:srgbClr val="000000"/>
                  </a:solidFill>
                  <a:latin typeface="Gotham Rounded Bold"/>
                </a:rPr>
                <a:t> PCT</a:t>
              </a:r>
            </a:p>
          </p:txBody>
        </p:sp>
        <p:sp>
          <p:nvSpPr>
            <p:cNvPr id="57" name="Chevron 56"/>
            <p:cNvSpPr/>
            <p:nvPr/>
          </p:nvSpPr>
          <p:spPr>
            <a:xfrm>
              <a:off x="3875323" y="3750930"/>
              <a:ext cx="45719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FFFFFF"/>
                </a:solidFill>
                <a:latin typeface="Gotham Rounded Bold"/>
              </a:endParaRPr>
            </a:p>
          </p:txBody>
        </p:sp>
        <p:sp>
          <p:nvSpPr>
            <p:cNvPr id="58" name="Chevron 57"/>
            <p:cNvSpPr/>
            <p:nvPr/>
          </p:nvSpPr>
          <p:spPr>
            <a:xfrm>
              <a:off x="3875323" y="3628915"/>
              <a:ext cx="45719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27901" y="2737699"/>
            <a:ext cx="1430099" cy="521814"/>
            <a:chOff x="5041050" y="3336948"/>
            <a:chExt cx="1906798" cy="695752"/>
          </a:xfrm>
        </p:grpSpPr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50" y="3336948"/>
              <a:ext cx="1492596" cy="69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364089" y="3402503"/>
              <a:ext cx="15837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7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Realizace</a:t>
              </a:r>
              <a:r>
                <a:rPr lang="en-GB" sz="7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 </a:t>
              </a:r>
            </a:p>
            <a:p>
              <a:r>
                <a:rPr lang="en-GB" sz="600" dirty="0">
                  <a:solidFill>
                    <a:srgbClr val="FFFFFF"/>
                  </a:solidFill>
                  <a:latin typeface="Gotham Rounded Bold"/>
                </a:rPr>
                <a:t>    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Řízení rozsahu</a:t>
              </a:r>
              <a:endParaRPr lang="en-GB" sz="600" dirty="0">
                <a:solidFill>
                  <a:srgbClr val="000000"/>
                </a:solidFill>
                <a:latin typeface="Gotham Rounded Bold"/>
              </a:endParaRPr>
            </a:p>
            <a:p>
              <a:r>
                <a:rPr lang="en-GB" sz="600" dirty="0">
                  <a:solidFill>
                    <a:srgbClr val="000000"/>
                  </a:solidFill>
                  <a:latin typeface="Gotham Rounded Bold"/>
                </a:rPr>
                <a:t>    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 Koordinace</a:t>
              </a:r>
              <a:endParaRPr lang="en-GB" sz="600" dirty="0">
                <a:solidFill>
                  <a:srgbClr val="000000"/>
                </a:solidFill>
                <a:latin typeface="Gotham Rounded Bold"/>
              </a:endParaRPr>
            </a:p>
          </p:txBody>
        </p:sp>
        <p:sp>
          <p:nvSpPr>
            <p:cNvPr id="59" name="Chevron 58"/>
            <p:cNvSpPr/>
            <p:nvPr/>
          </p:nvSpPr>
          <p:spPr>
            <a:xfrm>
              <a:off x="5485242" y="3636972"/>
              <a:ext cx="45719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FFFFFF"/>
                </a:solidFill>
                <a:latin typeface="Gotham Rounded Bold"/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>
              <a:off x="5519048" y="3781164"/>
              <a:ext cx="45719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82317" y="2725892"/>
            <a:ext cx="1202108" cy="521814"/>
            <a:chOff x="6713606" y="3321205"/>
            <a:chExt cx="1602810" cy="695752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606" y="3321205"/>
              <a:ext cx="1468810" cy="69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965694" y="3407825"/>
              <a:ext cx="13507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7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rPr>
                <a:t>Uzavření</a:t>
              </a:r>
              <a:endParaRPr lang="en-GB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endParaRPr>
            </a:p>
            <a:p>
              <a:r>
                <a:rPr lang="en-GB" sz="600" dirty="0">
                  <a:solidFill>
                    <a:srgbClr val="FFFFFF"/>
                  </a:solidFill>
                  <a:latin typeface="Gotham Rounded Bold"/>
                </a:rPr>
                <a:t>     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Zaznamenání poučení</a:t>
              </a:r>
              <a:endParaRPr lang="en-GB" sz="600" dirty="0">
                <a:solidFill>
                  <a:srgbClr val="000000"/>
                </a:solidFill>
                <a:latin typeface="Gotham Rounded Bold"/>
              </a:endParaRPr>
            </a:p>
            <a:p>
              <a:r>
                <a:rPr lang="en-GB" sz="600" dirty="0">
                  <a:solidFill>
                    <a:srgbClr val="000000"/>
                  </a:solidFill>
                  <a:latin typeface="Gotham Rounded Bold"/>
                </a:rPr>
                <a:t>     A</a:t>
              </a:r>
              <a:r>
                <a:rPr lang="cs-CZ" sz="600" dirty="0" err="1">
                  <a:solidFill>
                    <a:srgbClr val="000000"/>
                  </a:solidFill>
                  <a:latin typeface="Gotham Rounded Bold"/>
                </a:rPr>
                <a:t>kceptace</a:t>
              </a:r>
              <a:r>
                <a:rPr lang="cs-CZ" sz="600" dirty="0">
                  <a:solidFill>
                    <a:srgbClr val="000000"/>
                  </a:solidFill>
                  <a:latin typeface="Gotham Rounded Bold"/>
                </a:rPr>
                <a:t> projektu</a:t>
              </a:r>
              <a:endParaRPr lang="en-GB" sz="600" dirty="0">
                <a:solidFill>
                  <a:srgbClr val="000000"/>
                </a:solidFill>
                <a:latin typeface="Gotham Rounded Bold"/>
              </a:endParaRPr>
            </a:p>
          </p:txBody>
        </p:sp>
        <p:sp>
          <p:nvSpPr>
            <p:cNvPr id="61" name="Chevron 60"/>
            <p:cNvSpPr/>
            <p:nvPr/>
          </p:nvSpPr>
          <p:spPr>
            <a:xfrm>
              <a:off x="7114528" y="3642607"/>
              <a:ext cx="45719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FFFFFF"/>
                </a:solidFill>
                <a:latin typeface="Gotham Rounded Bold"/>
              </a:endParaRPr>
            </a:p>
          </p:txBody>
        </p:sp>
        <p:sp>
          <p:nvSpPr>
            <p:cNvPr id="62" name="Chevron 61"/>
            <p:cNvSpPr/>
            <p:nvPr/>
          </p:nvSpPr>
          <p:spPr>
            <a:xfrm>
              <a:off x="7114527" y="3762317"/>
              <a:ext cx="45719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209746" y="156019"/>
            <a:ext cx="68006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PM² </a:t>
            </a:r>
            <a:r>
              <a:rPr lang="cs-CZ" dirty="0"/>
              <a:t>metodologie</a:t>
            </a:r>
            <a:r>
              <a:rPr lang="en-US" dirty="0"/>
              <a:t> </a:t>
            </a:r>
            <a:r>
              <a:rPr lang="cs-CZ" dirty="0"/>
              <a:t>fáze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/>
              <a:t>hybatelé</a:t>
            </a:r>
            <a:endParaRPr lang="en-US" dirty="0"/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84" y="760871"/>
            <a:ext cx="298492" cy="26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72" y="753845"/>
            <a:ext cx="298493" cy="26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6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88" y="1720610"/>
            <a:ext cx="1324012" cy="26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15" y="1727204"/>
            <a:ext cx="1324012" cy="26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6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01" y="1695727"/>
            <a:ext cx="1324012" cy="26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1536720" y="4127322"/>
            <a:ext cx="2464362" cy="388016"/>
            <a:chOff x="252810" y="5189779"/>
            <a:chExt cx="3285816" cy="517354"/>
          </a:xfrm>
        </p:grpSpPr>
        <p:grpSp>
          <p:nvGrpSpPr>
            <p:cNvPr id="29" name="Group 28"/>
            <p:cNvGrpSpPr/>
            <p:nvPr/>
          </p:nvGrpSpPr>
          <p:grpSpPr>
            <a:xfrm>
              <a:off x="3021272" y="5189779"/>
              <a:ext cx="517354" cy="517354"/>
              <a:chOff x="3021248" y="5229770"/>
              <a:chExt cx="517354" cy="517354"/>
            </a:xfrm>
          </p:grpSpPr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1248" y="5229770"/>
                <a:ext cx="517354" cy="517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062199" y="5336722"/>
                <a:ext cx="466367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825" dirty="0" err="1">
                    <a:solidFill>
                      <a:srgbClr val="FFFFFF"/>
                    </a:solidFill>
                    <a:latin typeface="Gotham Rounded Bold"/>
                  </a:rPr>
                  <a:t>PnP</a:t>
                </a:r>
                <a:endParaRPr lang="en-GB" sz="825" dirty="0">
                  <a:solidFill>
                    <a:srgbClr val="FFFFFF"/>
                  </a:solidFill>
                  <a:latin typeface="Gotham Rounded Bold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52810" y="5238248"/>
              <a:ext cx="1130302" cy="461665"/>
              <a:chOff x="252810" y="5238248"/>
              <a:chExt cx="1130302" cy="461665"/>
            </a:xfrm>
          </p:grpSpPr>
          <p:pic>
            <p:nvPicPr>
              <p:cNvPr id="1046" name="Picture 12"/>
              <p:cNvPicPr>
                <a:picLocks noChangeAspect="1" noChangeArrowheads="1"/>
              </p:cNvPicPr>
              <p:nvPr/>
            </p:nvPicPr>
            <p:blipFill>
              <a:blip r:embed="rId2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10" y="5265161"/>
                <a:ext cx="1130302" cy="407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9" name="Rectangle 68"/>
              <p:cNvSpPr/>
              <p:nvPr/>
            </p:nvSpPr>
            <p:spPr>
              <a:xfrm>
                <a:off x="259943" y="5238248"/>
                <a:ext cx="10716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8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Schválení v</a:t>
                </a:r>
                <a:br>
                  <a:rPr lang="en-GB" sz="8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</a:br>
                <a:r>
                  <a:rPr lang="cs-CZ" sz="8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otham Rounded Bold"/>
                  </a:rPr>
                  <a:t>bránách fází</a:t>
                </a:r>
                <a:endParaRPr lang="en-GB" sz="8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Rounded Bold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830291" y="4127322"/>
            <a:ext cx="388016" cy="388016"/>
            <a:chOff x="4716393" y="5201470"/>
            <a:chExt cx="517354" cy="517354"/>
          </a:xfrm>
        </p:grpSpPr>
        <p:pic>
          <p:nvPicPr>
            <p:cNvPr id="35" name="Picture 21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393" y="5201470"/>
              <a:ext cx="517354" cy="517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755237" y="5319813"/>
              <a:ext cx="47064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825" dirty="0" err="1">
                  <a:solidFill>
                    <a:srgbClr val="FFFFFF"/>
                  </a:solidFill>
                  <a:latin typeface="Gotham Rounded Bold"/>
                </a:rPr>
                <a:t>PnR</a:t>
              </a:r>
              <a:endParaRPr lang="en-GB" sz="825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61918" y="4136374"/>
            <a:ext cx="389536" cy="388016"/>
            <a:chOff x="6809163" y="5245735"/>
            <a:chExt cx="519381" cy="517354"/>
          </a:xfrm>
        </p:grpSpPr>
        <p:pic>
          <p:nvPicPr>
            <p:cNvPr id="34" name="Picture 21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163" y="5245735"/>
              <a:ext cx="517354" cy="517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845078" y="5369192"/>
              <a:ext cx="483466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825" dirty="0" err="1">
                  <a:solidFill>
                    <a:srgbClr val="FFFFFF"/>
                  </a:solidFill>
                  <a:latin typeface="Gotham Rounded Bold"/>
                </a:rPr>
                <a:t>PnU</a:t>
              </a:r>
              <a:endParaRPr lang="en-GB" sz="825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352178" y="2512400"/>
            <a:ext cx="13372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rPr>
              <a:t>Monitor</a:t>
            </a:r>
            <a:r>
              <a:rPr lang="cs-CZ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rPr>
              <a:t>ování</a:t>
            </a:r>
            <a:r>
              <a:rPr lang="en-GB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rPr>
              <a:t> </a:t>
            </a:r>
            <a:r>
              <a:rPr lang="cs-CZ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rPr>
              <a:t>a</a:t>
            </a:r>
            <a:r>
              <a:rPr lang="en-GB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rPr>
              <a:t> </a:t>
            </a:r>
            <a:r>
              <a:rPr lang="cs-CZ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rPr>
              <a:t>K</a:t>
            </a:r>
            <a:r>
              <a:rPr lang="en-GB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rPr>
              <a:t>ontrol</a:t>
            </a:r>
            <a:r>
              <a:rPr lang="cs-CZ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/>
              </a:rPr>
              <a:t>a</a:t>
            </a:r>
            <a:endParaRPr lang="en-GB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Rounded Bold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78299" y="3556830"/>
            <a:ext cx="1035001" cy="486135"/>
            <a:chOff x="1774890" y="4469114"/>
            <a:chExt cx="1380001" cy="648180"/>
          </a:xfrm>
        </p:grpSpPr>
        <p:pic>
          <p:nvPicPr>
            <p:cNvPr id="51" name="Picture 2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115" y="4469114"/>
              <a:ext cx="1254734" cy="64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774890" y="4578970"/>
              <a:ext cx="138000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50" dirty="0" err="1">
                  <a:solidFill>
                    <a:srgbClr val="FFFFFF"/>
                  </a:solidFill>
                  <a:latin typeface="Gotham Rounded Bold"/>
                </a:rPr>
                <a:t>Proje</a:t>
              </a:r>
              <a:r>
                <a:rPr lang="cs-CZ" sz="750" dirty="0" err="1">
                  <a:solidFill>
                    <a:srgbClr val="FFFFFF"/>
                  </a:solidFill>
                  <a:latin typeface="Gotham Rounded Bold"/>
                </a:rPr>
                <a:t>ktová</a:t>
              </a:r>
              <a:r>
                <a:rPr lang="en-GB" sz="750" dirty="0">
                  <a:solidFill>
                    <a:srgbClr val="FFFFFF"/>
                  </a:solidFill>
                  <a:latin typeface="Gotham Rounded Bold"/>
                </a:rPr>
                <a:t> </a:t>
              </a:r>
              <a:br>
                <a:rPr lang="en-GB" sz="750" dirty="0">
                  <a:solidFill>
                    <a:srgbClr val="FFFFFF"/>
                  </a:solidFill>
                  <a:latin typeface="Gotham Rounded Bold"/>
                </a:rPr>
              </a:br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zakládací listina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75329" y="3547910"/>
            <a:ext cx="1071848" cy="506394"/>
            <a:chOff x="2393587" y="4469114"/>
            <a:chExt cx="1429130" cy="675192"/>
          </a:xfrm>
        </p:grpSpPr>
        <p:pic>
          <p:nvPicPr>
            <p:cNvPr id="50" name="Picture 2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55" y="4469114"/>
              <a:ext cx="1254734" cy="64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393587" y="4474037"/>
              <a:ext cx="1429130" cy="670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50" dirty="0" err="1">
                  <a:solidFill>
                    <a:srgbClr val="FFFFFF"/>
                  </a:solidFill>
                  <a:latin typeface="Gotham Rounded Bold"/>
                </a:rPr>
                <a:t>Proje</a:t>
              </a:r>
              <a:r>
                <a:rPr lang="cs-CZ" sz="750" dirty="0" err="1">
                  <a:solidFill>
                    <a:srgbClr val="FFFFFF"/>
                  </a:solidFill>
                  <a:latin typeface="Gotham Rounded Bold"/>
                </a:rPr>
                <a:t>ktová</a:t>
              </a:r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 příručka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  <a:p>
              <a:pPr algn="ctr">
                <a:spcBef>
                  <a:spcPts val="450"/>
                </a:spcBef>
              </a:pPr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a</a:t>
              </a:r>
              <a:r>
                <a:rPr lang="en-GB" sz="750" dirty="0">
                  <a:solidFill>
                    <a:srgbClr val="FFFFFF"/>
                  </a:solidFill>
                  <a:latin typeface="Gotham Rounded Bold"/>
                </a:rPr>
                <a:t> </a:t>
              </a:r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Projektový</a:t>
              </a:r>
              <a:r>
                <a:rPr lang="en-GB" sz="750" dirty="0">
                  <a:solidFill>
                    <a:srgbClr val="FFFFFF"/>
                  </a:solidFill>
                  <a:latin typeface="Gotham Rounded Bold"/>
                </a:rPr>
                <a:t>  </a:t>
              </a:r>
            </a:p>
            <a:p>
              <a:pPr algn="ctr"/>
              <a:r>
                <a:rPr lang="en-GB" sz="750" dirty="0">
                  <a:solidFill>
                    <a:srgbClr val="FFFFFF"/>
                  </a:solidFill>
                  <a:latin typeface="Gotham Rounded Bold"/>
                </a:rPr>
                <a:t> </a:t>
              </a:r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plán prací 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65020" y="3556830"/>
            <a:ext cx="950250" cy="486135"/>
            <a:chOff x="5622820" y="4473009"/>
            <a:chExt cx="1267000" cy="648180"/>
          </a:xfrm>
        </p:grpSpPr>
        <p:pic>
          <p:nvPicPr>
            <p:cNvPr id="49" name="Picture 2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820" y="4473009"/>
              <a:ext cx="1254734" cy="64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626568" y="4603364"/>
              <a:ext cx="12632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50" dirty="0" err="1">
                  <a:solidFill>
                    <a:srgbClr val="FFFFFF"/>
                  </a:solidFill>
                  <a:latin typeface="Gotham Rounded Bold"/>
                </a:rPr>
                <a:t>Proje</a:t>
              </a:r>
              <a:r>
                <a:rPr lang="cs-CZ" sz="750" dirty="0" err="1">
                  <a:solidFill>
                    <a:srgbClr val="FFFFFF"/>
                  </a:solidFill>
                  <a:latin typeface="Gotham Rounded Bold"/>
                </a:rPr>
                <a:t>ktové</a:t>
              </a:r>
              <a:r>
                <a:rPr lang="en-GB" sz="750" dirty="0">
                  <a:solidFill>
                    <a:srgbClr val="FFFFFF"/>
                  </a:solidFill>
                  <a:latin typeface="Gotham Rounded Bold"/>
                </a:rPr>
                <a:t> </a:t>
              </a:r>
            </a:p>
            <a:p>
              <a:pPr algn="ctr"/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dodávky</a:t>
              </a:r>
              <a:r>
                <a:rPr lang="en-GB" sz="750" dirty="0">
                  <a:solidFill>
                    <a:srgbClr val="FFFFFF"/>
                  </a:solidFill>
                  <a:latin typeface="Gotham Rounded Bold"/>
                </a:rPr>
                <a:t> 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96534" y="3567341"/>
            <a:ext cx="953069" cy="486135"/>
            <a:chOff x="6732560" y="4443137"/>
            <a:chExt cx="1270759" cy="648180"/>
          </a:xfrm>
        </p:grpSpPr>
        <p:pic>
          <p:nvPicPr>
            <p:cNvPr id="48" name="Picture 2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585" y="4443137"/>
              <a:ext cx="1254734" cy="64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732560" y="4572121"/>
              <a:ext cx="12707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750" dirty="0">
                  <a:solidFill>
                    <a:srgbClr val="FFFFFF"/>
                  </a:solidFill>
                  <a:latin typeface="Gotham Rounded Bold"/>
                </a:rPr>
                <a:t>Report uzavření projektu</a:t>
              </a:r>
              <a:endParaRPr lang="en-GB" sz="750" dirty="0">
                <a:solidFill>
                  <a:srgbClr val="FFFFFF"/>
                </a:solidFill>
                <a:latin typeface="Gotham Rounde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9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1166" y="133350"/>
            <a:ext cx="4171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Trebuchet MS" panose="020B0603020202020204" pitchFamily="34" charset="0"/>
              </a:defRPr>
            </a:lvl1pPr>
            <a:lvl2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PM² </a:t>
            </a: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 artefaktů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Billedresultat for Lean wa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361" y="3234127"/>
            <a:ext cx="1090239" cy="127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9C2A724-D144-46AD-9A37-F26EE0D9F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8" y="971551"/>
            <a:ext cx="760432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2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28600" y="82719"/>
            <a:ext cx="4156472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Agilní</a:t>
            </a:r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PM²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701" r="61276" b="6923"/>
          <a:stretch/>
        </p:blipFill>
        <p:spPr bwMode="auto">
          <a:xfrm>
            <a:off x="6166581" y="971550"/>
            <a:ext cx="3096211" cy="373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EE244B1-F126-44A7-A0FE-0842622DC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" y="1112625"/>
            <a:ext cx="6400800" cy="2918249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2C66A420-9897-43D9-9E88-B9727117E64C}"/>
              </a:ext>
            </a:extLst>
          </p:cNvPr>
          <p:cNvSpPr/>
          <p:nvPr/>
        </p:nvSpPr>
        <p:spPr>
          <a:xfrm>
            <a:off x="7924800" y="128324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/>
              <a:t>Po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51B70F-3A53-4CEB-A28B-EC9118B7D96C}"/>
              </a:ext>
            </a:extLst>
          </p:cNvPr>
          <p:cNvSpPr txBox="1"/>
          <p:nvPr/>
        </p:nvSpPr>
        <p:spPr>
          <a:xfrm>
            <a:off x="7889717" y="1283240"/>
            <a:ext cx="968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cs typeface="Arial" panose="020B0604020202020204" pitchFamily="34" charset="0"/>
              </a:rPr>
              <a:t>Podnikové metody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600E135-8598-4F0F-A9AE-3316FABE1DD5}"/>
              </a:ext>
            </a:extLst>
          </p:cNvPr>
          <p:cNvSpPr/>
          <p:nvPr/>
        </p:nvSpPr>
        <p:spPr>
          <a:xfrm>
            <a:off x="7924800" y="226695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C551B01-F201-4A4D-9F49-D4F8710548C3}"/>
              </a:ext>
            </a:extLst>
          </p:cNvPr>
          <p:cNvSpPr txBox="1"/>
          <p:nvPr/>
        </p:nvSpPr>
        <p:spPr>
          <a:xfrm>
            <a:off x="7889717" y="216875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Metody projektového</a:t>
            </a:r>
          </a:p>
          <a:p>
            <a:r>
              <a:rPr lang="cs-CZ" sz="800" dirty="0"/>
              <a:t>řízení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F0434F-7B74-4A4A-B1E7-884E03070600}"/>
              </a:ext>
            </a:extLst>
          </p:cNvPr>
          <p:cNvSpPr/>
          <p:nvPr/>
        </p:nvSpPr>
        <p:spPr>
          <a:xfrm>
            <a:off x="7889717" y="3409950"/>
            <a:ext cx="79708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2CF137A-3978-4EBB-9423-4976BC8AAABA}"/>
              </a:ext>
            </a:extLst>
          </p:cNvPr>
          <p:cNvSpPr txBox="1"/>
          <p:nvPr/>
        </p:nvSpPr>
        <p:spPr>
          <a:xfrm>
            <a:off x="7889717" y="3333750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Agilní metody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4F043BB-C984-49C2-AEEA-894EB39BD02A}"/>
              </a:ext>
            </a:extLst>
          </p:cNvPr>
          <p:cNvSpPr/>
          <p:nvPr/>
        </p:nvSpPr>
        <p:spPr>
          <a:xfrm>
            <a:off x="7924800" y="4171950"/>
            <a:ext cx="106169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A5563C7-859A-4B0C-9042-F10003CFCEB2}"/>
              </a:ext>
            </a:extLst>
          </p:cNvPr>
          <p:cNvSpPr txBox="1"/>
          <p:nvPr/>
        </p:nvSpPr>
        <p:spPr>
          <a:xfrm>
            <a:off x="7889717" y="4098807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Metody softwarového </a:t>
            </a:r>
          </a:p>
          <a:p>
            <a:r>
              <a:rPr lang="cs-CZ" sz="800" dirty="0"/>
              <a:t>inženýrství</a:t>
            </a:r>
          </a:p>
        </p:txBody>
      </p:sp>
    </p:spTree>
    <p:extLst>
      <p:ext uri="{BB962C8B-B14F-4D97-AF65-F5344CB8AC3E}">
        <p14:creationId xmlns:p14="http://schemas.microsoft.com/office/powerpoint/2010/main" val="6588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57" name="TextBox 12"/>
          <p:cNvSpPr txBox="1">
            <a:spLocks noChangeArrowheads="1"/>
          </p:cNvSpPr>
          <p:nvPr/>
        </p:nvSpPr>
        <p:spPr bwMode="auto">
          <a:xfrm>
            <a:off x="228600" y="100340"/>
            <a:ext cx="5782413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  <a:lvl2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lnSpc>
                <a:spcPct val="90000"/>
              </a:lnSpc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AAD7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dirty="0"/>
              <a:t>PM² </a:t>
            </a:r>
            <a:r>
              <a:rPr lang="cs-CZ" dirty="0"/>
              <a:t>Fáze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Artefa</a:t>
            </a:r>
            <a:r>
              <a:rPr lang="cs-CZ" dirty="0" err="1"/>
              <a:t>kty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A3D796-031E-4FE3-BAEF-182716941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86607"/>
            <a:ext cx="6248400" cy="39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13094</TotalTime>
  <Words>605</Words>
  <Application>Microsoft Office PowerPoint</Application>
  <PresentationFormat>Předvádění na obrazovce (16:9)</PresentationFormat>
  <Paragraphs>167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Gotham Rounded Bold</vt:lpstr>
      <vt:lpstr>Times New Roman</vt:lpstr>
      <vt:lpstr>Trebuchet MS</vt:lpstr>
      <vt:lpstr>Verdana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PM² Životní cyklus projektu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>Kourounakis</Manager>
  <Company>PM2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PM²Alliance.eu</dc:title>
  <dc:subject>Project Management Methodology</dc:subject>
  <dc:creator>PM²Alliance</dc:creator>
  <cp:keywords>PM²</cp:keywords>
  <cp:lastModifiedBy>Viktor Hradil</cp:lastModifiedBy>
  <cp:revision>191</cp:revision>
  <dcterms:created xsi:type="dcterms:W3CDTF">2015-10-28T08:18:39Z</dcterms:created>
  <dcterms:modified xsi:type="dcterms:W3CDTF">2020-06-03T16:40:32Z</dcterms:modified>
</cp:coreProperties>
</file>